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commentAuthors.xml" ContentType="application/vnd.openxmlformats-officedocument.presentationml.commentAuthor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1"/>
  </p:notesMasterIdLst>
  <p:sldIdLst>
    <p:sldId id="257" r:id="rId2"/>
    <p:sldId id="260" r:id="rId3"/>
    <p:sldId id="266" r:id="rId4"/>
    <p:sldId id="273" r:id="rId5"/>
    <p:sldId id="261" r:id="rId6"/>
    <p:sldId id="267" r:id="rId7"/>
    <p:sldId id="268" r:id="rId8"/>
    <p:sldId id="269" r:id="rId9"/>
    <p:sldId id="265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 xmlns="">
        <p14:section name="Раздел без заголовка" id="{D54CDA16-DE06-4F3B-A2EE-1FC8A5575C0A}">
          <p14:sldIdLst>
            <p14:sldId id="257"/>
            <p14:sldId id="260"/>
            <p14:sldId id="266"/>
            <p14:sldId id="273"/>
            <p14:sldId id="261"/>
            <p14:sldId id="267"/>
            <p14:sldId id="268"/>
            <p14:sldId id="269"/>
            <p14:sldId id="265"/>
          </p14:sldIdLst>
        </p14:section>
      </p14:sectionLst>
    </p:ext>
    <p:ext uri="{EFAFB233-063F-42B5-8137-9DF3F51BA10A}">
      <p15:sldGuideLst xmlns=""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Дарья" initials="Д" lastIdx="2" clrIdx="0">
    <p:extLst>
      <p:ext uri="{19B8F6BF-5375-455C-9EA6-DF929625EA0E}">
        <p15:presenceInfo xmlns="" xmlns:p15="http://schemas.microsoft.com/office/powerpoint/2012/main" userId="Дарья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33DA1"/>
    <a:srgbClr val="0E0145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5226" autoAdjust="0"/>
  </p:normalViewPr>
  <p:slideViewPr>
    <p:cSldViewPr snapToGrid="0">
      <p:cViewPr varScale="1">
        <p:scale>
          <a:sx n="48" d="100"/>
          <a:sy n="48" d="100"/>
        </p:scale>
        <p:origin x="-120" y="-152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CED282E-9FA3-4EAC-A498-4044B710A022}" type="datetimeFigureOut">
              <a:rPr lang="ru-RU" smtClean="0"/>
              <a:pPr/>
              <a:t>30.04.2025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92DBE28-8353-424A-9D52-6EA1F700C34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676748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2DBE28-8353-424A-9D52-6EA1F700C34C}" type="slidenum">
              <a:rPr lang="ru-RU" smtClean="0"/>
              <a:pPr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73388671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2DBE28-8353-424A-9D52-6EA1F700C34C}" type="slidenum">
              <a:rPr lang="ru-RU" smtClean="0"/>
              <a:pPr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03123901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2DBE28-8353-424A-9D52-6EA1F700C34C}" type="slidenum">
              <a:rPr lang="ru-RU" smtClean="0"/>
              <a:pPr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23248875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2DBE28-8353-424A-9D52-6EA1F700C34C}" type="slidenum">
              <a:rPr lang="ru-RU" smtClean="0"/>
              <a:pPr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3841814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844095-F327-4F94-A13A-F1AA0FF07835}" type="datetimeFigureOut">
              <a:rPr lang="ru-RU" smtClean="0"/>
              <a:pPr/>
              <a:t>30.04.2025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FBE7B7-1062-460B-AAB2-5600C7A1DF8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5435346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844095-F327-4F94-A13A-F1AA0FF07835}" type="datetimeFigureOut">
              <a:rPr lang="ru-RU" smtClean="0"/>
              <a:pPr/>
              <a:t>30.04.2025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FBE7B7-1062-460B-AAB2-5600C7A1DF8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3482916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844095-F327-4F94-A13A-F1AA0FF07835}" type="datetimeFigureOut">
              <a:rPr lang="ru-RU" smtClean="0"/>
              <a:pPr/>
              <a:t>30.04.2025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FBE7B7-1062-460B-AAB2-5600C7A1DF8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7784783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844095-F327-4F94-A13A-F1AA0FF07835}" type="datetimeFigureOut">
              <a:rPr lang="ru-RU" smtClean="0"/>
              <a:pPr/>
              <a:t>30.04.2025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FBE7B7-1062-460B-AAB2-5600C7A1DF8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9973688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844095-F327-4F94-A13A-F1AA0FF07835}" type="datetimeFigureOut">
              <a:rPr lang="ru-RU" smtClean="0"/>
              <a:pPr/>
              <a:t>30.04.2025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FBE7B7-1062-460B-AAB2-5600C7A1DF8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5501947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844095-F327-4F94-A13A-F1AA0FF07835}" type="datetimeFigureOut">
              <a:rPr lang="ru-RU" smtClean="0"/>
              <a:pPr/>
              <a:t>30.04.2025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FBE7B7-1062-460B-AAB2-5600C7A1DF8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6410516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844095-F327-4F94-A13A-F1AA0FF07835}" type="datetimeFigureOut">
              <a:rPr lang="ru-RU" smtClean="0"/>
              <a:pPr/>
              <a:t>30.04.2025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FBE7B7-1062-460B-AAB2-5600C7A1DF8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9839765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844095-F327-4F94-A13A-F1AA0FF07835}" type="datetimeFigureOut">
              <a:rPr lang="ru-RU" smtClean="0"/>
              <a:pPr/>
              <a:t>30.04.2025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FBE7B7-1062-460B-AAB2-5600C7A1DF8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8345395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844095-F327-4F94-A13A-F1AA0FF07835}" type="datetimeFigureOut">
              <a:rPr lang="ru-RU" smtClean="0"/>
              <a:pPr/>
              <a:t>30.04.2025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FBE7B7-1062-460B-AAB2-5600C7A1DF8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5370766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844095-F327-4F94-A13A-F1AA0FF07835}" type="datetimeFigureOut">
              <a:rPr lang="ru-RU" smtClean="0"/>
              <a:pPr/>
              <a:t>30.04.2025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FBE7B7-1062-460B-AAB2-5600C7A1DF8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7386213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844095-F327-4F94-A13A-F1AA0FF07835}" type="datetimeFigureOut">
              <a:rPr lang="ru-RU" smtClean="0"/>
              <a:pPr/>
              <a:t>30.04.2025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FBE7B7-1062-460B-AAB2-5600C7A1DF8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3243849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844095-F327-4F94-A13A-F1AA0FF07835}" type="datetimeFigureOut">
              <a:rPr lang="ru-RU" smtClean="0"/>
              <a:pPr/>
              <a:t>30.04.2025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FBE7B7-1062-460B-AAB2-5600C7A1DF8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1823331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eg"/><Relationship Id="rId3" Type="http://schemas.openxmlformats.org/officeDocument/2006/relationships/image" Target="../media/image13.jpeg"/><Relationship Id="rId7" Type="http://schemas.openxmlformats.org/officeDocument/2006/relationships/image" Target="../media/image17.jpeg"/><Relationship Id="rId12" Type="http://schemas.openxmlformats.org/officeDocument/2006/relationships/image" Target="../media/image22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jpeg"/><Relationship Id="rId11" Type="http://schemas.openxmlformats.org/officeDocument/2006/relationships/image" Target="../media/image21.jpeg"/><Relationship Id="rId5" Type="http://schemas.openxmlformats.org/officeDocument/2006/relationships/image" Target="../media/image15.jpeg"/><Relationship Id="rId10" Type="http://schemas.openxmlformats.org/officeDocument/2006/relationships/image" Target="../media/image20.jpeg"/><Relationship Id="rId4" Type="http://schemas.openxmlformats.org/officeDocument/2006/relationships/image" Target="../media/image14.jpeg"/><Relationship Id="rId9" Type="http://schemas.openxmlformats.org/officeDocument/2006/relationships/image" Target="../media/image19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png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png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4.png"/><Relationship Id="rId5" Type="http://schemas.openxmlformats.org/officeDocument/2006/relationships/image" Target="../media/image33.jpeg"/><Relationship Id="rId4" Type="http://schemas.openxmlformats.org/officeDocument/2006/relationships/image" Target="../media/image3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6.jpeg"/><Relationship Id="rId4" Type="http://schemas.openxmlformats.org/officeDocument/2006/relationships/image" Target="../media/image35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E01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Овал 42">
            <a:extLst>
              <a:ext uri="{FF2B5EF4-FFF2-40B4-BE49-F238E27FC236}">
                <a16:creationId xmlns="" xmlns:a16="http://schemas.microsoft.com/office/drawing/2014/main" id="{1FABA8D8-90AF-4BC7-B759-26365A6A032C}"/>
              </a:ext>
            </a:extLst>
          </p:cNvPr>
          <p:cNvSpPr/>
          <p:nvPr/>
        </p:nvSpPr>
        <p:spPr>
          <a:xfrm>
            <a:off x="2214980" y="2028893"/>
            <a:ext cx="1302660" cy="1269541"/>
          </a:xfrm>
          <a:prstGeom prst="ellipse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4" name="Полилиния: фигура 13">
            <a:extLst>
              <a:ext uri="{FF2B5EF4-FFF2-40B4-BE49-F238E27FC236}">
                <a16:creationId xmlns="" xmlns:a16="http://schemas.microsoft.com/office/drawing/2014/main" id="{D30ADB1F-DF12-410C-8625-F138E4DCA415}"/>
              </a:ext>
            </a:extLst>
          </p:cNvPr>
          <p:cNvSpPr/>
          <p:nvPr/>
        </p:nvSpPr>
        <p:spPr>
          <a:xfrm>
            <a:off x="656216" y="1656678"/>
            <a:ext cx="10951285" cy="6131858"/>
          </a:xfrm>
          <a:custGeom>
            <a:avLst/>
            <a:gdLst>
              <a:gd name="connsiteX0" fmla="*/ 118335 w 10951285"/>
              <a:gd name="connsiteY0" fmla="*/ 5378823 h 6131858"/>
              <a:gd name="connsiteX1" fmla="*/ 161365 w 10951285"/>
              <a:gd name="connsiteY1" fmla="*/ 2528047 h 6131858"/>
              <a:gd name="connsiteX2" fmla="*/ 0 w 10951285"/>
              <a:gd name="connsiteY2" fmla="*/ 2398955 h 6131858"/>
              <a:gd name="connsiteX3" fmla="*/ 247426 w 10951285"/>
              <a:gd name="connsiteY3" fmla="*/ 1452282 h 6131858"/>
              <a:gd name="connsiteX4" fmla="*/ 774551 w 10951285"/>
              <a:gd name="connsiteY4" fmla="*/ 204395 h 6131858"/>
              <a:gd name="connsiteX5" fmla="*/ 1516829 w 10951285"/>
              <a:gd name="connsiteY5" fmla="*/ 96818 h 6131858"/>
              <a:gd name="connsiteX6" fmla="*/ 1742739 w 10951285"/>
              <a:gd name="connsiteY6" fmla="*/ 1215614 h 6131858"/>
              <a:gd name="connsiteX7" fmla="*/ 2054711 w 10951285"/>
              <a:gd name="connsiteY7" fmla="*/ 1333948 h 6131858"/>
              <a:gd name="connsiteX8" fmla="*/ 2538805 w 10951285"/>
              <a:gd name="connsiteY8" fmla="*/ 989703 h 6131858"/>
              <a:gd name="connsiteX9" fmla="*/ 2334410 w 10951285"/>
              <a:gd name="connsiteY9" fmla="*/ 451821 h 6131858"/>
              <a:gd name="connsiteX10" fmla="*/ 2452744 w 10951285"/>
              <a:gd name="connsiteY10" fmla="*/ 0 h 6131858"/>
              <a:gd name="connsiteX11" fmla="*/ 3259568 w 10951285"/>
              <a:gd name="connsiteY11" fmla="*/ 21515 h 6131858"/>
              <a:gd name="connsiteX12" fmla="*/ 3496236 w 10951285"/>
              <a:gd name="connsiteY12" fmla="*/ 602428 h 6131858"/>
              <a:gd name="connsiteX13" fmla="*/ 3410175 w 10951285"/>
              <a:gd name="connsiteY13" fmla="*/ 1065007 h 6131858"/>
              <a:gd name="connsiteX14" fmla="*/ 4044876 w 10951285"/>
              <a:gd name="connsiteY14" fmla="*/ 1398494 h 6131858"/>
              <a:gd name="connsiteX15" fmla="*/ 4303059 w 10951285"/>
              <a:gd name="connsiteY15" fmla="*/ 1280160 h 6131858"/>
              <a:gd name="connsiteX16" fmla="*/ 4324575 w 10951285"/>
              <a:gd name="connsiteY16" fmla="*/ 978946 h 6131858"/>
              <a:gd name="connsiteX17" fmla="*/ 4421393 w 10951285"/>
              <a:gd name="connsiteY17" fmla="*/ 925157 h 6131858"/>
              <a:gd name="connsiteX18" fmla="*/ 4668819 w 10951285"/>
              <a:gd name="connsiteY18" fmla="*/ 441063 h 6131858"/>
              <a:gd name="connsiteX19" fmla="*/ 5411097 w 10951285"/>
              <a:gd name="connsiteY19" fmla="*/ 247426 h 6131858"/>
              <a:gd name="connsiteX20" fmla="*/ 5626250 w 10951285"/>
              <a:gd name="connsiteY20" fmla="*/ 537882 h 6131858"/>
              <a:gd name="connsiteX21" fmla="*/ 6669742 w 10951285"/>
              <a:gd name="connsiteY21" fmla="*/ 849854 h 6131858"/>
              <a:gd name="connsiteX22" fmla="*/ 6583680 w 10951285"/>
              <a:gd name="connsiteY22" fmla="*/ 1387736 h 6131858"/>
              <a:gd name="connsiteX23" fmla="*/ 6131859 w 10951285"/>
              <a:gd name="connsiteY23" fmla="*/ 1861073 h 6131858"/>
              <a:gd name="connsiteX24" fmla="*/ 6863379 w 10951285"/>
              <a:gd name="connsiteY24" fmla="*/ 1602889 h 6131858"/>
              <a:gd name="connsiteX25" fmla="*/ 7368989 w 10951285"/>
              <a:gd name="connsiteY25" fmla="*/ 1301675 h 6131858"/>
              <a:gd name="connsiteX26" fmla="*/ 7175351 w 10951285"/>
              <a:gd name="connsiteY26" fmla="*/ 892884 h 6131858"/>
              <a:gd name="connsiteX27" fmla="*/ 7519596 w 10951285"/>
              <a:gd name="connsiteY27" fmla="*/ 215153 h 6131858"/>
              <a:gd name="connsiteX28" fmla="*/ 8218843 w 10951285"/>
              <a:gd name="connsiteY28" fmla="*/ 64546 h 6131858"/>
              <a:gd name="connsiteX29" fmla="*/ 8477026 w 10951285"/>
              <a:gd name="connsiteY29" fmla="*/ 774550 h 6131858"/>
              <a:gd name="connsiteX30" fmla="*/ 8444753 w 10951285"/>
              <a:gd name="connsiteY30" fmla="*/ 1140310 h 6131858"/>
              <a:gd name="connsiteX31" fmla="*/ 8563088 w 10951285"/>
              <a:gd name="connsiteY31" fmla="*/ 1420009 h 6131858"/>
              <a:gd name="connsiteX32" fmla="*/ 8842786 w 10951285"/>
              <a:gd name="connsiteY32" fmla="*/ 290456 h 6131858"/>
              <a:gd name="connsiteX33" fmla="*/ 9520518 w 10951285"/>
              <a:gd name="connsiteY33" fmla="*/ 247426 h 6131858"/>
              <a:gd name="connsiteX34" fmla="*/ 10026128 w 10951285"/>
              <a:gd name="connsiteY34" fmla="*/ 742277 h 6131858"/>
              <a:gd name="connsiteX35" fmla="*/ 10101431 w 10951285"/>
              <a:gd name="connsiteY35" fmla="*/ 1484555 h 6131858"/>
              <a:gd name="connsiteX36" fmla="*/ 10542495 w 10951285"/>
              <a:gd name="connsiteY36" fmla="*/ 1861073 h 6131858"/>
              <a:gd name="connsiteX37" fmla="*/ 10951285 w 10951285"/>
              <a:gd name="connsiteY37" fmla="*/ 4023360 h 6131858"/>
              <a:gd name="connsiteX38" fmla="*/ 10628556 w 10951285"/>
              <a:gd name="connsiteY38" fmla="*/ 5744583 h 6131858"/>
              <a:gd name="connsiteX39" fmla="*/ 6615953 w 10951285"/>
              <a:gd name="connsiteY39" fmla="*/ 5927463 h 6131858"/>
              <a:gd name="connsiteX40" fmla="*/ 6239436 w 10951285"/>
              <a:gd name="connsiteY40" fmla="*/ 5927463 h 6131858"/>
              <a:gd name="connsiteX41" fmla="*/ 4980791 w 10951285"/>
              <a:gd name="connsiteY41" fmla="*/ 6131858 h 6131858"/>
              <a:gd name="connsiteX42" fmla="*/ 4916245 w 10951285"/>
              <a:gd name="connsiteY42" fmla="*/ 4066390 h 6131858"/>
              <a:gd name="connsiteX43" fmla="*/ 4572000 w 10951285"/>
              <a:gd name="connsiteY43" fmla="*/ 4001844 h 6131858"/>
              <a:gd name="connsiteX44" fmla="*/ 4227756 w 10951285"/>
              <a:gd name="connsiteY44" fmla="*/ 5604734 h 61318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</a:cxnLst>
            <a:rect l="l" t="t" r="r" b="b"/>
            <a:pathLst>
              <a:path w="10951285" h="6131858">
                <a:moveTo>
                  <a:pt x="118335" y="5378823"/>
                </a:moveTo>
                <a:lnTo>
                  <a:pt x="161365" y="2528047"/>
                </a:lnTo>
                <a:lnTo>
                  <a:pt x="0" y="2398955"/>
                </a:lnTo>
                <a:lnTo>
                  <a:pt x="247426" y="1452282"/>
                </a:lnTo>
                <a:lnTo>
                  <a:pt x="774551" y="204395"/>
                </a:lnTo>
                <a:lnTo>
                  <a:pt x="1516829" y="96818"/>
                </a:lnTo>
                <a:lnTo>
                  <a:pt x="1742739" y="1215614"/>
                </a:lnTo>
                <a:lnTo>
                  <a:pt x="2054711" y="1333948"/>
                </a:lnTo>
                <a:lnTo>
                  <a:pt x="2538805" y="989703"/>
                </a:lnTo>
                <a:lnTo>
                  <a:pt x="2334410" y="451821"/>
                </a:lnTo>
                <a:lnTo>
                  <a:pt x="2452744" y="0"/>
                </a:lnTo>
                <a:lnTo>
                  <a:pt x="3259568" y="21515"/>
                </a:lnTo>
                <a:lnTo>
                  <a:pt x="3496236" y="602428"/>
                </a:lnTo>
                <a:lnTo>
                  <a:pt x="3410175" y="1065007"/>
                </a:lnTo>
                <a:lnTo>
                  <a:pt x="4044876" y="1398494"/>
                </a:lnTo>
                <a:lnTo>
                  <a:pt x="4303059" y="1280160"/>
                </a:lnTo>
                <a:lnTo>
                  <a:pt x="4324575" y="978946"/>
                </a:lnTo>
                <a:lnTo>
                  <a:pt x="4421393" y="925157"/>
                </a:lnTo>
                <a:lnTo>
                  <a:pt x="4668819" y="441063"/>
                </a:lnTo>
                <a:lnTo>
                  <a:pt x="5411097" y="247426"/>
                </a:lnTo>
                <a:lnTo>
                  <a:pt x="5626250" y="537882"/>
                </a:lnTo>
                <a:lnTo>
                  <a:pt x="6669742" y="849854"/>
                </a:lnTo>
                <a:lnTo>
                  <a:pt x="6583680" y="1387736"/>
                </a:lnTo>
                <a:lnTo>
                  <a:pt x="6131859" y="1861073"/>
                </a:lnTo>
                <a:lnTo>
                  <a:pt x="6863379" y="1602889"/>
                </a:lnTo>
                <a:lnTo>
                  <a:pt x="7368989" y="1301675"/>
                </a:lnTo>
                <a:lnTo>
                  <a:pt x="7175351" y="892884"/>
                </a:lnTo>
                <a:lnTo>
                  <a:pt x="7519596" y="215153"/>
                </a:lnTo>
                <a:lnTo>
                  <a:pt x="8218843" y="64546"/>
                </a:lnTo>
                <a:lnTo>
                  <a:pt x="8477026" y="774550"/>
                </a:lnTo>
                <a:lnTo>
                  <a:pt x="8444753" y="1140310"/>
                </a:lnTo>
                <a:lnTo>
                  <a:pt x="8563088" y="1420009"/>
                </a:lnTo>
                <a:lnTo>
                  <a:pt x="8842786" y="290456"/>
                </a:lnTo>
                <a:lnTo>
                  <a:pt x="9520518" y="247426"/>
                </a:lnTo>
                <a:lnTo>
                  <a:pt x="10026128" y="742277"/>
                </a:lnTo>
                <a:lnTo>
                  <a:pt x="10101431" y="1484555"/>
                </a:lnTo>
                <a:lnTo>
                  <a:pt x="10542495" y="1861073"/>
                </a:lnTo>
                <a:lnTo>
                  <a:pt x="10951285" y="4023360"/>
                </a:lnTo>
                <a:lnTo>
                  <a:pt x="10628556" y="5744583"/>
                </a:lnTo>
                <a:lnTo>
                  <a:pt x="6615953" y="5927463"/>
                </a:lnTo>
                <a:lnTo>
                  <a:pt x="6239436" y="5927463"/>
                </a:lnTo>
                <a:lnTo>
                  <a:pt x="4980791" y="6131858"/>
                </a:lnTo>
                <a:lnTo>
                  <a:pt x="4916245" y="4066390"/>
                </a:lnTo>
                <a:lnTo>
                  <a:pt x="4572000" y="4001844"/>
                </a:lnTo>
                <a:lnTo>
                  <a:pt x="4227756" y="5604734"/>
                </a:lnTo>
              </a:path>
            </a:pathLst>
          </a:custGeom>
          <a:solidFill>
            <a:srgbClr val="D33DA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5" name="Рисунок 24">
            <a:extLst>
              <a:ext uri="{FF2B5EF4-FFF2-40B4-BE49-F238E27FC236}">
                <a16:creationId xmlns="" xmlns:a16="http://schemas.microsoft.com/office/drawing/2014/main" id="{BA275F39-5AF9-47A7-8813-E8B35C83BC1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2270" r="35134" b="34856"/>
          <a:stretch/>
        </p:blipFill>
        <p:spPr>
          <a:xfrm rot="20515169">
            <a:off x="9462884" y="204926"/>
            <a:ext cx="1874058" cy="1325871"/>
          </a:xfrm>
          <a:prstGeom prst="rect">
            <a:avLst/>
          </a:prstGeom>
        </p:spPr>
      </p:pic>
      <p:sp>
        <p:nvSpPr>
          <p:cNvPr id="2" name="Прямоугольник: скругленные углы 1">
            <a:extLst>
              <a:ext uri="{FF2B5EF4-FFF2-40B4-BE49-F238E27FC236}">
                <a16:creationId xmlns="" xmlns:a16="http://schemas.microsoft.com/office/drawing/2014/main" id="{47FB72CF-D68B-470A-9CD0-DAD5529759BA}"/>
              </a:ext>
            </a:extLst>
          </p:cNvPr>
          <p:cNvSpPr/>
          <p:nvPr/>
        </p:nvSpPr>
        <p:spPr>
          <a:xfrm>
            <a:off x="179109" y="136689"/>
            <a:ext cx="11840066" cy="6584622"/>
          </a:xfrm>
          <a:prstGeom prst="roundRect">
            <a:avLst/>
          </a:prstGeom>
          <a:noFill/>
          <a:ln w="88900" cmpd="sng">
            <a:solidFill>
              <a:srgbClr val="D33DA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9" name="Стрелка: вниз 38">
            <a:extLst>
              <a:ext uri="{FF2B5EF4-FFF2-40B4-BE49-F238E27FC236}">
                <a16:creationId xmlns="" xmlns:a16="http://schemas.microsoft.com/office/drawing/2014/main" id="{458B9B6A-5A42-4A68-81E4-BD00E57B6F92}"/>
              </a:ext>
            </a:extLst>
          </p:cNvPr>
          <p:cNvSpPr/>
          <p:nvPr/>
        </p:nvSpPr>
        <p:spPr>
          <a:xfrm>
            <a:off x="11261893" y="2000340"/>
            <a:ext cx="631596" cy="1234912"/>
          </a:xfrm>
          <a:prstGeom prst="downArrow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9" name="Рисунок 8">
            <a:extLst>
              <a:ext uri="{FF2B5EF4-FFF2-40B4-BE49-F238E27FC236}">
                <a16:creationId xmlns="" xmlns:a16="http://schemas.microsoft.com/office/drawing/2014/main" id="{975DB046-E395-4E0F-959A-4D8574E62B9B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12043"/>
          <a:stretch/>
        </p:blipFill>
        <p:spPr>
          <a:xfrm>
            <a:off x="7912029" y="1800515"/>
            <a:ext cx="4279971" cy="5019370"/>
          </a:xfrm>
          <a:prstGeom prst="rect">
            <a:avLst/>
          </a:prstGeom>
        </p:spPr>
      </p:pic>
      <p:sp>
        <p:nvSpPr>
          <p:cNvPr id="31" name="TextBox 30">
            <a:extLst>
              <a:ext uri="{FF2B5EF4-FFF2-40B4-BE49-F238E27FC236}">
                <a16:creationId xmlns="" xmlns:a16="http://schemas.microsoft.com/office/drawing/2014/main" id="{4B01C419-43D7-4E08-97CD-CDF39A9468E6}"/>
              </a:ext>
            </a:extLst>
          </p:cNvPr>
          <p:cNvSpPr txBox="1"/>
          <p:nvPr/>
        </p:nvSpPr>
        <p:spPr>
          <a:xfrm>
            <a:off x="562923" y="790391"/>
            <a:ext cx="911499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dirty="0">
                <a:solidFill>
                  <a:srgbClr val="D33DA1"/>
                </a:solidFill>
                <a:latin typeface="Arial Black" panose="020B0A04020102020204" pitchFamily="34" charset="0"/>
              </a:rPr>
              <a:t>ШКОЛЬНОЕ ТЕЛЕВИДЕНИЕ </a:t>
            </a:r>
          </a:p>
        </p:txBody>
      </p:sp>
      <p:sp>
        <p:nvSpPr>
          <p:cNvPr id="15" name="Овал 14">
            <a:extLst>
              <a:ext uri="{FF2B5EF4-FFF2-40B4-BE49-F238E27FC236}">
                <a16:creationId xmlns="" xmlns:a16="http://schemas.microsoft.com/office/drawing/2014/main" id="{EAF851D6-EBED-4542-9BD1-8F894E7F2D1B}"/>
              </a:ext>
            </a:extLst>
          </p:cNvPr>
          <p:cNvSpPr/>
          <p:nvPr/>
        </p:nvSpPr>
        <p:spPr>
          <a:xfrm>
            <a:off x="1761996" y="1019568"/>
            <a:ext cx="329940" cy="311086"/>
          </a:xfrm>
          <a:prstGeom prst="ellipse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6" name="Овал 15">
            <a:extLst>
              <a:ext uri="{FF2B5EF4-FFF2-40B4-BE49-F238E27FC236}">
                <a16:creationId xmlns="" xmlns:a16="http://schemas.microsoft.com/office/drawing/2014/main" id="{A68A672B-0BE9-4088-B213-06B2B089C695}"/>
              </a:ext>
            </a:extLst>
          </p:cNvPr>
          <p:cNvSpPr/>
          <p:nvPr/>
        </p:nvSpPr>
        <p:spPr>
          <a:xfrm flipV="1">
            <a:off x="1690595" y="906255"/>
            <a:ext cx="451964" cy="428921"/>
          </a:xfrm>
          <a:prstGeom prst="ellipse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Овал 20">
            <a:extLst>
              <a:ext uri="{FF2B5EF4-FFF2-40B4-BE49-F238E27FC236}">
                <a16:creationId xmlns="" xmlns:a16="http://schemas.microsoft.com/office/drawing/2014/main" id="{CD8C5A39-74B6-4907-B086-8D858FB0FA0D}"/>
              </a:ext>
            </a:extLst>
          </p:cNvPr>
          <p:cNvSpPr/>
          <p:nvPr/>
        </p:nvSpPr>
        <p:spPr>
          <a:xfrm>
            <a:off x="3527186" y="1019568"/>
            <a:ext cx="329940" cy="311086"/>
          </a:xfrm>
          <a:prstGeom prst="ellipse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2" name="Овал 21">
            <a:extLst>
              <a:ext uri="{FF2B5EF4-FFF2-40B4-BE49-F238E27FC236}">
                <a16:creationId xmlns="" xmlns:a16="http://schemas.microsoft.com/office/drawing/2014/main" id="{06DBFD42-09AD-47CF-8D8A-B774EC4D03D3}"/>
              </a:ext>
            </a:extLst>
          </p:cNvPr>
          <p:cNvSpPr/>
          <p:nvPr/>
        </p:nvSpPr>
        <p:spPr>
          <a:xfrm>
            <a:off x="3527186" y="960650"/>
            <a:ext cx="451964" cy="428921"/>
          </a:xfrm>
          <a:prstGeom prst="ellipse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3" name="TextBox 32">
            <a:extLst>
              <a:ext uri="{FF2B5EF4-FFF2-40B4-BE49-F238E27FC236}">
                <a16:creationId xmlns="" xmlns:a16="http://schemas.microsoft.com/office/drawing/2014/main" id="{5C173BA7-2973-419D-A37A-7C577D21FCDE}"/>
              </a:ext>
            </a:extLst>
          </p:cNvPr>
          <p:cNvSpPr txBox="1"/>
          <p:nvPr/>
        </p:nvSpPr>
        <p:spPr>
          <a:xfrm rot="20499789">
            <a:off x="9539779" y="794002"/>
            <a:ext cx="194636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>
                <a:latin typeface="Arial Black" panose="020B0A04020102020204" pitchFamily="34" charset="0"/>
              </a:rPr>
              <a:t>«27 </a:t>
            </a:r>
            <a:r>
              <a:rPr lang="ru-RU" sz="2400" dirty="0" smtClean="0">
                <a:latin typeface="Arial Black" panose="020B0A04020102020204" pitchFamily="34" charset="0"/>
              </a:rPr>
              <a:t>Кадр</a:t>
            </a:r>
            <a:r>
              <a:rPr lang="ru-RU" sz="2400" dirty="0">
                <a:latin typeface="Arial Black" panose="020B0A04020102020204" pitchFamily="34" charset="0"/>
              </a:rPr>
              <a:t>»</a:t>
            </a:r>
          </a:p>
        </p:txBody>
      </p:sp>
      <p:pic>
        <p:nvPicPr>
          <p:cNvPr id="41" name="Рисунок 40">
            <a:extLst>
              <a:ext uri="{FF2B5EF4-FFF2-40B4-BE49-F238E27FC236}">
                <a16:creationId xmlns="" xmlns:a16="http://schemas.microsoft.com/office/drawing/2014/main" id="{C20DD57D-A2B2-4DD8-8B2B-8868809686BA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-2317" t="-13495" r="28956" b="13495"/>
          <a:stretch/>
        </p:blipFill>
        <p:spPr>
          <a:xfrm rot="15539267">
            <a:off x="10274752" y="4552826"/>
            <a:ext cx="3237474" cy="2944990"/>
          </a:xfrm>
          <a:prstGeom prst="rect">
            <a:avLst/>
          </a:prstGeom>
        </p:spPr>
      </p:pic>
      <p:cxnSp>
        <p:nvCxnSpPr>
          <p:cNvPr id="46" name="Прямая соединительная линия 45">
            <a:extLst>
              <a:ext uri="{FF2B5EF4-FFF2-40B4-BE49-F238E27FC236}">
                <a16:creationId xmlns="" xmlns:a16="http://schemas.microsoft.com/office/drawing/2014/main" id="{04B1E12F-17DA-4DC0-84C4-B173759B0FEA}"/>
              </a:ext>
            </a:extLst>
          </p:cNvPr>
          <p:cNvCxnSpPr>
            <a:cxnSpLocks/>
          </p:cNvCxnSpPr>
          <p:nvPr/>
        </p:nvCxnSpPr>
        <p:spPr>
          <a:xfrm flipV="1">
            <a:off x="7570885" y="1671070"/>
            <a:ext cx="860665" cy="560187"/>
          </a:xfrm>
          <a:prstGeom prst="line">
            <a:avLst/>
          </a:prstGeom>
          <a:ln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Прямая соединительная линия 46">
            <a:extLst>
              <a:ext uri="{FF2B5EF4-FFF2-40B4-BE49-F238E27FC236}">
                <a16:creationId xmlns="" xmlns:a16="http://schemas.microsoft.com/office/drawing/2014/main" id="{432DE2F9-0261-4190-ABA5-A79352AF9074}"/>
              </a:ext>
            </a:extLst>
          </p:cNvPr>
          <p:cNvCxnSpPr>
            <a:cxnSpLocks/>
          </p:cNvCxnSpPr>
          <p:nvPr/>
        </p:nvCxnSpPr>
        <p:spPr>
          <a:xfrm flipV="1">
            <a:off x="7171540" y="1545826"/>
            <a:ext cx="1078997" cy="657960"/>
          </a:xfrm>
          <a:prstGeom prst="line">
            <a:avLst/>
          </a:prstGeom>
          <a:ln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Прямая соединительная линия 47">
            <a:extLst>
              <a:ext uri="{FF2B5EF4-FFF2-40B4-BE49-F238E27FC236}">
                <a16:creationId xmlns="" xmlns:a16="http://schemas.microsoft.com/office/drawing/2014/main" id="{93241823-45E4-4B51-84FC-2491C942E130}"/>
              </a:ext>
            </a:extLst>
          </p:cNvPr>
          <p:cNvCxnSpPr>
            <a:cxnSpLocks/>
          </p:cNvCxnSpPr>
          <p:nvPr/>
        </p:nvCxnSpPr>
        <p:spPr>
          <a:xfrm flipV="1">
            <a:off x="7523448" y="1750092"/>
            <a:ext cx="1075449" cy="584044"/>
          </a:xfrm>
          <a:prstGeom prst="line">
            <a:avLst/>
          </a:prstGeom>
          <a:ln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Прямая соединительная линия 48">
            <a:extLst>
              <a:ext uri="{FF2B5EF4-FFF2-40B4-BE49-F238E27FC236}">
                <a16:creationId xmlns="" xmlns:a16="http://schemas.microsoft.com/office/drawing/2014/main" id="{059121EC-EC88-47F6-9059-006C53D1A3F9}"/>
              </a:ext>
            </a:extLst>
          </p:cNvPr>
          <p:cNvCxnSpPr>
            <a:cxnSpLocks/>
          </p:cNvCxnSpPr>
          <p:nvPr/>
        </p:nvCxnSpPr>
        <p:spPr>
          <a:xfrm flipV="1">
            <a:off x="7469422" y="1838395"/>
            <a:ext cx="1150662" cy="635849"/>
          </a:xfrm>
          <a:prstGeom prst="line">
            <a:avLst/>
          </a:prstGeom>
          <a:ln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Прямая соединительная линия 44">
            <a:extLst>
              <a:ext uri="{FF2B5EF4-FFF2-40B4-BE49-F238E27FC236}">
                <a16:creationId xmlns="" xmlns:a16="http://schemas.microsoft.com/office/drawing/2014/main" id="{48E71F2A-FF46-43FE-B496-84BE08DA8388}"/>
              </a:ext>
            </a:extLst>
          </p:cNvPr>
          <p:cNvCxnSpPr>
            <a:cxnSpLocks/>
          </p:cNvCxnSpPr>
          <p:nvPr/>
        </p:nvCxnSpPr>
        <p:spPr>
          <a:xfrm flipV="1">
            <a:off x="7444107" y="1545826"/>
            <a:ext cx="1010851" cy="606134"/>
          </a:xfrm>
          <a:prstGeom prst="line">
            <a:avLst/>
          </a:prstGeom>
          <a:ln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Полилиния: фигура 59">
            <a:extLst>
              <a:ext uri="{FF2B5EF4-FFF2-40B4-BE49-F238E27FC236}">
                <a16:creationId xmlns="" xmlns:a16="http://schemas.microsoft.com/office/drawing/2014/main" id="{113221D7-AFDC-4921-9B12-07AE438D62A7}"/>
              </a:ext>
            </a:extLst>
          </p:cNvPr>
          <p:cNvSpPr/>
          <p:nvPr/>
        </p:nvSpPr>
        <p:spPr>
          <a:xfrm rot="2259630">
            <a:off x="662978" y="1146149"/>
            <a:ext cx="584686" cy="1419493"/>
          </a:xfrm>
          <a:custGeom>
            <a:avLst/>
            <a:gdLst>
              <a:gd name="connsiteX0" fmla="*/ 826827 w 826827"/>
              <a:gd name="connsiteY0" fmla="*/ 0 h 1672683"/>
              <a:gd name="connsiteX1" fmla="*/ 581500 w 826827"/>
              <a:gd name="connsiteY1" fmla="*/ 211873 h 1672683"/>
              <a:gd name="connsiteX2" fmla="*/ 681861 w 826827"/>
              <a:gd name="connsiteY2" fmla="*/ 535259 h 1672683"/>
              <a:gd name="connsiteX3" fmla="*/ 79695 w 826827"/>
              <a:gd name="connsiteY3" fmla="*/ 914400 h 1672683"/>
              <a:gd name="connsiteX4" fmla="*/ 23939 w 826827"/>
              <a:gd name="connsiteY4" fmla="*/ 1672683 h 16726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26827" h="1672683">
                <a:moveTo>
                  <a:pt x="826827" y="0"/>
                </a:moveTo>
                <a:cubicBezTo>
                  <a:pt x="716244" y="61331"/>
                  <a:pt x="605661" y="122663"/>
                  <a:pt x="581500" y="211873"/>
                </a:cubicBezTo>
                <a:cubicBezTo>
                  <a:pt x="557339" y="301083"/>
                  <a:pt x="765495" y="418171"/>
                  <a:pt x="681861" y="535259"/>
                </a:cubicBezTo>
                <a:cubicBezTo>
                  <a:pt x="598227" y="652347"/>
                  <a:pt x="189349" y="724829"/>
                  <a:pt x="79695" y="914400"/>
                </a:cubicBezTo>
                <a:cubicBezTo>
                  <a:pt x="-29959" y="1103971"/>
                  <a:pt x="-3010" y="1388327"/>
                  <a:pt x="23939" y="1672683"/>
                </a:cubicBezTo>
              </a:path>
            </a:pathLst>
          </a:custGeom>
          <a:noFill/>
          <a:ln w="38100">
            <a:solidFill>
              <a:srgbClr val="D33DA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1" name="Рисунок 10">
            <a:extLst>
              <a:ext uri="{FF2B5EF4-FFF2-40B4-BE49-F238E27FC236}">
                <a16:creationId xmlns="" xmlns:a16="http://schemas.microsoft.com/office/drawing/2014/main" id="{DC337998-94DD-4CAC-9133-7D41A59AEF1B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515434" y="1659622"/>
            <a:ext cx="2428187" cy="5510777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="" xmlns:a16="http://schemas.microsoft.com/office/drawing/2014/main" id="{B621805B-F4D1-4C5D-9838-032BAEC76A0E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046" t="-21618" r="-1046" b="21618"/>
          <a:stretch/>
        </p:blipFill>
        <p:spPr>
          <a:xfrm>
            <a:off x="3354560" y="173118"/>
            <a:ext cx="6034274" cy="6858000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="" xmlns:a16="http://schemas.microsoft.com/office/drawing/2014/main" id="{7CE171B9-29F9-4117-8F79-2A21F3C1BF5D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11444"/>
          <a:stretch/>
        </p:blipFill>
        <p:spPr>
          <a:xfrm>
            <a:off x="6062626" y="1619852"/>
            <a:ext cx="4557028" cy="5380696"/>
          </a:xfrm>
          <a:prstGeom prst="rect">
            <a:avLst/>
          </a:prstGeom>
        </p:spPr>
      </p:pic>
      <p:pic>
        <p:nvPicPr>
          <p:cNvPr id="37" name="Рисунок 36">
            <a:extLst>
              <a:ext uri="{FF2B5EF4-FFF2-40B4-BE49-F238E27FC236}">
                <a16:creationId xmlns="" xmlns:a16="http://schemas.microsoft.com/office/drawing/2014/main" id="{6547BD24-3926-463A-8DAA-929C15B96B54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17624274">
            <a:off x="-689715" y="4057098"/>
            <a:ext cx="2370792" cy="3562667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="" xmlns:a16="http://schemas.microsoft.com/office/drawing/2014/main" id="{C9C8158D-2A25-41AC-AABB-54C61BEDB4C0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-3597" t="-25209" r="3597" b="25209"/>
          <a:stretch/>
        </p:blipFill>
        <p:spPr>
          <a:xfrm>
            <a:off x="179109" y="266971"/>
            <a:ext cx="302180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1169863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E01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Овал 29">
            <a:extLst>
              <a:ext uri="{FF2B5EF4-FFF2-40B4-BE49-F238E27FC236}">
                <a16:creationId xmlns="" xmlns:a16="http://schemas.microsoft.com/office/drawing/2014/main" id="{B029154C-A86E-4B51-8405-6C78542DE4B2}"/>
              </a:ext>
            </a:extLst>
          </p:cNvPr>
          <p:cNvSpPr/>
          <p:nvPr/>
        </p:nvSpPr>
        <p:spPr>
          <a:xfrm>
            <a:off x="8372319" y="2725601"/>
            <a:ext cx="813017" cy="756393"/>
          </a:xfrm>
          <a:prstGeom prst="ellipse">
            <a:avLst/>
          </a:prstGeom>
          <a:noFill/>
          <a:ln>
            <a:solidFill>
              <a:srgbClr val="D33DA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Овал 28">
            <a:extLst>
              <a:ext uri="{FF2B5EF4-FFF2-40B4-BE49-F238E27FC236}">
                <a16:creationId xmlns="" xmlns:a16="http://schemas.microsoft.com/office/drawing/2014/main" id="{D1AD2EA8-763C-4BEE-AD0F-18606454FC33}"/>
              </a:ext>
            </a:extLst>
          </p:cNvPr>
          <p:cNvSpPr/>
          <p:nvPr/>
        </p:nvSpPr>
        <p:spPr>
          <a:xfrm>
            <a:off x="8510022" y="2888207"/>
            <a:ext cx="621550" cy="54711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2" name="Полилиния: фигура 41">
            <a:extLst>
              <a:ext uri="{FF2B5EF4-FFF2-40B4-BE49-F238E27FC236}">
                <a16:creationId xmlns="" xmlns:a16="http://schemas.microsoft.com/office/drawing/2014/main" id="{9AFC58EA-2726-404C-A7FD-32BFC2978364}"/>
              </a:ext>
            </a:extLst>
          </p:cNvPr>
          <p:cNvSpPr/>
          <p:nvPr/>
        </p:nvSpPr>
        <p:spPr>
          <a:xfrm>
            <a:off x="2848726" y="1793983"/>
            <a:ext cx="2687070" cy="1138869"/>
          </a:xfrm>
          <a:custGeom>
            <a:avLst/>
            <a:gdLst>
              <a:gd name="connsiteX0" fmla="*/ 0 w 2687070"/>
              <a:gd name="connsiteY0" fmla="*/ 822745 h 1138869"/>
              <a:gd name="connsiteX1" fmla="*/ 744717 w 2687070"/>
              <a:gd name="connsiteY1" fmla="*/ 822745 h 1138869"/>
              <a:gd name="connsiteX2" fmla="*/ 1696825 w 2687070"/>
              <a:gd name="connsiteY2" fmla="*/ 2613 h 1138869"/>
              <a:gd name="connsiteX3" fmla="*/ 1630837 w 2687070"/>
              <a:gd name="connsiteY3" fmla="*/ 1133829 h 1138869"/>
              <a:gd name="connsiteX4" fmla="*/ 2611225 w 2687070"/>
              <a:gd name="connsiteY4" fmla="*/ 445673 h 1138869"/>
              <a:gd name="connsiteX5" fmla="*/ 2620651 w 2687070"/>
              <a:gd name="connsiteY5" fmla="*/ 445673 h 1138869"/>
              <a:gd name="connsiteX6" fmla="*/ 2620651 w 2687070"/>
              <a:gd name="connsiteY6" fmla="*/ 445673 h 1138869"/>
              <a:gd name="connsiteX7" fmla="*/ 2620651 w 2687070"/>
              <a:gd name="connsiteY7" fmla="*/ 445673 h 11388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687070" h="1138869">
                <a:moveTo>
                  <a:pt x="0" y="822745"/>
                </a:moveTo>
                <a:cubicBezTo>
                  <a:pt x="230956" y="891089"/>
                  <a:pt x="461913" y="959434"/>
                  <a:pt x="744717" y="822745"/>
                </a:cubicBezTo>
                <a:cubicBezTo>
                  <a:pt x="1027521" y="686056"/>
                  <a:pt x="1549138" y="-49234"/>
                  <a:pt x="1696825" y="2613"/>
                </a:cubicBezTo>
                <a:cubicBezTo>
                  <a:pt x="1844512" y="54460"/>
                  <a:pt x="1478437" y="1059986"/>
                  <a:pt x="1630837" y="1133829"/>
                </a:cubicBezTo>
                <a:cubicBezTo>
                  <a:pt x="1783237" y="1207672"/>
                  <a:pt x="2611225" y="445673"/>
                  <a:pt x="2611225" y="445673"/>
                </a:cubicBezTo>
                <a:cubicBezTo>
                  <a:pt x="2776194" y="330980"/>
                  <a:pt x="2620651" y="445673"/>
                  <a:pt x="2620651" y="445673"/>
                </a:cubicBezTo>
                <a:lnTo>
                  <a:pt x="2620651" y="445673"/>
                </a:lnTo>
                <a:lnTo>
                  <a:pt x="2620651" y="445673"/>
                </a:lnTo>
              </a:path>
            </a:pathLst>
          </a:custGeom>
          <a:noFill/>
          <a:ln w="381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Овал 8">
            <a:extLst>
              <a:ext uri="{FF2B5EF4-FFF2-40B4-BE49-F238E27FC236}">
                <a16:creationId xmlns="" xmlns:a16="http://schemas.microsoft.com/office/drawing/2014/main" id="{C8CDD582-2CB5-42C7-AF3C-E7A947C16A03}"/>
              </a:ext>
            </a:extLst>
          </p:cNvPr>
          <p:cNvSpPr/>
          <p:nvPr/>
        </p:nvSpPr>
        <p:spPr>
          <a:xfrm>
            <a:off x="1296344" y="1001114"/>
            <a:ext cx="1302660" cy="1269541"/>
          </a:xfrm>
          <a:prstGeom prst="ellipse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38" name="Рисунок 37">
            <a:extLst>
              <a:ext uri="{FF2B5EF4-FFF2-40B4-BE49-F238E27FC236}">
                <a16:creationId xmlns="" xmlns:a16="http://schemas.microsoft.com/office/drawing/2014/main" id="{E970548E-4945-4446-BAE8-544D28333CBD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-1760" t="-1" r="5482" b="14668"/>
          <a:stretch/>
        </p:blipFill>
        <p:spPr>
          <a:xfrm rot="20204571">
            <a:off x="-460622" y="3898060"/>
            <a:ext cx="3950126" cy="3501061"/>
          </a:xfrm>
          <a:prstGeom prst="rect">
            <a:avLst/>
          </a:prstGeom>
        </p:spPr>
      </p:pic>
      <p:sp>
        <p:nvSpPr>
          <p:cNvPr id="6" name="Полилиния: фигура 5">
            <a:extLst>
              <a:ext uri="{FF2B5EF4-FFF2-40B4-BE49-F238E27FC236}">
                <a16:creationId xmlns="" xmlns:a16="http://schemas.microsoft.com/office/drawing/2014/main" id="{E5CE15F1-5B15-4ABE-BA22-8316D89E302C}"/>
              </a:ext>
            </a:extLst>
          </p:cNvPr>
          <p:cNvSpPr/>
          <p:nvPr/>
        </p:nvSpPr>
        <p:spPr>
          <a:xfrm>
            <a:off x="395436" y="723598"/>
            <a:ext cx="4345757" cy="6165129"/>
          </a:xfrm>
          <a:custGeom>
            <a:avLst/>
            <a:gdLst>
              <a:gd name="connsiteX0" fmla="*/ 1036949 w 4345757"/>
              <a:gd name="connsiteY0" fmla="*/ 6099142 h 6165129"/>
              <a:gd name="connsiteX1" fmla="*/ 1055802 w 4345757"/>
              <a:gd name="connsiteY1" fmla="*/ 5627802 h 6165129"/>
              <a:gd name="connsiteX2" fmla="*/ 1206631 w 4345757"/>
              <a:gd name="connsiteY2" fmla="*/ 5241303 h 6165129"/>
              <a:gd name="connsiteX3" fmla="*/ 1178351 w 4345757"/>
              <a:gd name="connsiteY3" fmla="*/ 4930218 h 6165129"/>
              <a:gd name="connsiteX4" fmla="*/ 1348033 w 4345757"/>
              <a:gd name="connsiteY4" fmla="*/ 3223967 h 6165129"/>
              <a:gd name="connsiteX5" fmla="*/ 904973 w 4345757"/>
              <a:gd name="connsiteY5" fmla="*/ 3271101 h 6165129"/>
              <a:gd name="connsiteX6" fmla="*/ 688157 w 4345757"/>
              <a:gd name="connsiteY6" fmla="*/ 3101418 h 6165129"/>
              <a:gd name="connsiteX7" fmla="*/ 188536 w 4345757"/>
              <a:gd name="connsiteY7" fmla="*/ 3026004 h 6165129"/>
              <a:gd name="connsiteX8" fmla="*/ 0 w 4345757"/>
              <a:gd name="connsiteY8" fmla="*/ 2884602 h 6165129"/>
              <a:gd name="connsiteX9" fmla="*/ 9427 w 4345757"/>
              <a:gd name="connsiteY9" fmla="*/ 2648932 h 6165129"/>
              <a:gd name="connsiteX10" fmla="*/ 395926 w 4345757"/>
              <a:gd name="connsiteY10" fmla="*/ 1762812 h 6165129"/>
              <a:gd name="connsiteX11" fmla="*/ 848412 w 4345757"/>
              <a:gd name="connsiteY11" fmla="*/ 1319752 h 6165129"/>
              <a:gd name="connsiteX12" fmla="*/ 848412 w 4345757"/>
              <a:gd name="connsiteY12" fmla="*/ 1140643 h 6165129"/>
              <a:gd name="connsiteX13" fmla="*/ 1404594 w 4345757"/>
              <a:gd name="connsiteY13" fmla="*/ 669303 h 6165129"/>
              <a:gd name="connsiteX14" fmla="*/ 1847654 w 4345757"/>
              <a:gd name="connsiteY14" fmla="*/ 669303 h 6165129"/>
              <a:gd name="connsiteX15" fmla="*/ 1932495 w 4345757"/>
              <a:gd name="connsiteY15" fmla="*/ 386499 h 6165129"/>
              <a:gd name="connsiteX16" fmla="*/ 2130458 w 4345757"/>
              <a:gd name="connsiteY16" fmla="*/ 56560 h 6165129"/>
              <a:gd name="connsiteX17" fmla="*/ 2790334 w 4345757"/>
              <a:gd name="connsiteY17" fmla="*/ 0 h 6165129"/>
              <a:gd name="connsiteX18" fmla="*/ 3271101 w 4345757"/>
              <a:gd name="connsiteY18" fmla="*/ 348791 h 6165129"/>
              <a:gd name="connsiteX19" fmla="*/ 3242821 w 4345757"/>
              <a:gd name="connsiteY19" fmla="*/ 772997 h 6165129"/>
              <a:gd name="connsiteX20" fmla="*/ 3478491 w 4345757"/>
              <a:gd name="connsiteY20" fmla="*/ 867266 h 6165129"/>
              <a:gd name="connsiteX21" fmla="*/ 3497344 w 4345757"/>
              <a:gd name="connsiteY21" fmla="*/ 2045616 h 6165129"/>
              <a:gd name="connsiteX22" fmla="*/ 4034672 w 4345757"/>
              <a:gd name="connsiteY22" fmla="*/ 2309567 h 6165129"/>
              <a:gd name="connsiteX23" fmla="*/ 4345757 w 4345757"/>
              <a:gd name="connsiteY23" fmla="*/ 4053525 h 6165129"/>
              <a:gd name="connsiteX24" fmla="*/ 4213782 w 4345757"/>
              <a:gd name="connsiteY24" fmla="*/ 4543719 h 6165129"/>
              <a:gd name="connsiteX25" fmla="*/ 3921551 w 4345757"/>
              <a:gd name="connsiteY25" fmla="*/ 4675694 h 6165129"/>
              <a:gd name="connsiteX26" fmla="*/ 3525625 w 4345757"/>
              <a:gd name="connsiteY26" fmla="*/ 4506012 h 6165129"/>
              <a:gd name="connsiteX27" fmla="*/ 3733015 w 4345757"/>
              <a:gd name="connsiteY27" fmla="*/ 4892511 h 6165129"/>
              <a:gd name="connsiteX28" fmla="*/ 3704734 w 4345757"/>
              <a:gd name="connsiteY28" fmla="*/ 5297863 h 6165129"/>
              <a:gd name="connsiteX29" fmla="*/ 3940404 w 4345757"/>
              <a:gd name="connsiteY29" fmla="*/ 5684362 h 6165129"/>
              <a:gd name="connsiteX30" fmla="*/ 3921551 w 4345757"/>
              <a:gd name="connsiteY30" fmla="*/ 6165129 h 61651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4345757" h="6165129">
                <a:moveTo>
                  <a:pt x="1036949" y="6099142"/>
                </a:moveTo>
                <a:lnTo>
                  <a:pt x="1055802" y="5627802"/>
                </a:lnTo>
                <a:lnTo>
                  <a:pt x="1206631" y="5241303"/>
                </a:lnTo>
                <a:lnTo>
                  <a:pt x="1178351" y="4930218"/>
                </a:lnTo>
                <a:lnTo>
                  <a:pt x="1348033" y="3223967"/>
                </a:lnTo>
                <a:lnTo>
                  <a:pt x="904973" y="3271101"/>
                </a:lnTo>
                <a:lnTo>
                  <a:pt x="688157" y="3101418"/>
                </a:lnTo>
                <a:lnTo>
                  <a:pt x="188536" y="3026004"/>
                </a:lnTo>
                <a:lnTo>
                  <a:pt x="0" y="2884602"/>
                </a:lnTo>
                <a:lnTo>
                  <a:pt x="9427" y="2648932"/>
                </a:lnTo>
                <a:lnTo>
                  <a:pt x="395926" y="1762812"/>
                </a:lnTo>
                <a:lnTo>
                  <a:pt x="848412" y="1319752"/>
                </a:lnTo>
                <a:lnTo>
                  <a:pt x="848412" y="1140643"/>
                </a:lnTo>
                <a:lnTo>
                  <a:pt x="1404594" y="669303"/>
                </a:lnTo>
                <a:lnTo>
                  <a:pt x="1847654" y="669303"/>
                </a:lnTo>
                <a:lnTo>
                  <a:pt x="1932495" y="386499"/>
                </a:lnTo>
                <a:lnTo>
                  <a:pt x="2130458" y="56560"/>
                </a:lnTo>
                <a:lnTo>
                  <a:pt x="2790334" y="0"/>
                </a:lnTo>
                <a:lnTo>
                  <a:pt x="3271101" y="348791"/>
                </a:lnTo>
                <a:lnTo>
                  <a:pt x="3242821" y="772997"/>
                </a:lnTo>
                <a:lnTo>
                  <a:pt x="3478491" y="867266"/>
                </a:lnTo>
                <a:lnTo>
                  <a:pt x="3497344" y="2045616"/>
                </a:lnTo>
                <a:lnTo>
                  <a:pt x="4034672" y="2309567"/>
                </a:lnTo>
                <a:lnTo>
                  <a:pt x="4345757" y="4053525"/>
                </a:lnTo>
                <a:lnTo>
                  <a:pt x="4213782" y="4543719"/>
                </a:lnTo>
                <a:lnTo>
                  <a:pt x="3921551" y="4675694"/>
                </a:lnTo>
                <a:lnTo>
                  <a:pt x="3525625" y="4506012"/>
                </a:lnTo>
                <a:lnTo>
                  <a:pt x="3733015" y="4892511"/>
                </a:lnTo>
                <a:lnTo>
                  <a:pt x="3704734" y="5297863"/>
                </a:lnTo>
                <a:lnTo>
                  <a:pt x="3940404" y="5684362"/>
                </a:lnTo>
                <a:lnTo>
                  <a:pt x="3921551" y="6165129"/>
                </a:lnTo>
              </a:path>
            </a:pathLst>
          </a:custGeom>
          <a:solidFill>
            <a:srgbClr val="D33DA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1" name="Рисунок 30">
            <a:extLst>
              <a:ext uri="{FF2B5EF4-FFF2-40B4-BE49-F238E27FC236}">
                <a16:creationId xmlns="" xmlns:a16="http://schemas.microsoft.com/office/drawing/2014/main" id="{5AF452DD-DC4C-4A9F-8F7E-D98D98A9BC5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-2317" t="-13495" r="28956" b="13495"/>
          <a:stretch/>
        </p:blipFill>
        <p:spPr>
          <a:xfrm rot="20570560">
            <a:off x="2961349" y="2938691"/>
            <a:ext cx="3237474" cy="2944990"/>
          </a:xfrm>
          <a:prstGeom prst="rect">
            <a:avLst/>
          </a:prstGeom>
        </p:spPr>
      </p:pic>
      <p:sp>
        <p:nvSpPr>
          <p:cNvPr id="2" name="Прямоугольник: скругленные углы 1">
            <a:extLst>
              <a:ext uri="{FF2B5EF4-FFF2-40B4-BE49-F238E27FC236}">
                <a16:creationId xmlns="" xmlns:a16="http://schemas.microsoft.com/office/drawing/2014/main" id="{47FB72CF-D68B-470A-9CD0-DAD5529759BA}"/>
              </a:ext>
            </a:extLst>
          </p:cNvPr>
          <p:cNvSpPr/>
          <p:nvPr/>
        </p:nvSpPr>
        <p:spPr>
          <a:xfrm>
            <a:off x="179109" y="136689"/>
            <a:ext cx="11840066" cy="6584622"/>
          </a:xfrm>
          <a:prstGeom prst="roundRect">
            <a:avLst/>
          </a:prstGeom>
          <a:noFill/>
          <a:ln w="88900" cmpd="sng">
            <a:solidFill>
              <a:srgbClr val="D33DA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9" name="Стрелка: вниз 38">
            <a:extLst>
              <a:ext uri="{FF2B5EF4-FFF2-40B4-BE49-F238E27FC236}">
                <a16:creationId xmlns="" xmlns:a16="http://schemas.microsoft.com/office/drawing/2014/main" id="{458B9B6A-5A42-4A68-81E4-BD00E57B6F92}"/>
              </a:ext>
            </a:extLst>
          </p:cNvPr>
          <p:cNvSpPr/>
          <p:nvPr/>
        </p:nvSpPr>
        <p:spPr>
          <a:xfrm>
            <a:off x="11217652" y="1529480"/>
            <a:ext cx="631596" cy="1234912"/>
          </a:xfrm>
          <a:prstGeom prst="downArrow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7" name="Прямая соединительная линия 16">
            <a:extLst>
              <a:ext uri="{FF2B5EF4-FFF2-40B4-BE49-F238E27FC236}">
                <a16:creationId xmlns="" xmlns:a16="http://schemas.microsoft.com/office/drawing/2014/main" id="{F868E718-DED7-4919-8EBC-F605F5478330}"/>
              </a:ext>
            </a:extLst>
          </p:cNvPr>
          <p:cNvCxnSpPr/>
          <p:nvPr/>
        </p:nvCxnSpPr>
        <p:spPr>
          <a:xfrm flipH="1">
            <a:off x="603081" y="2060500"/>
            <a:ext cx="782424" cy="1043298"/>
          </a:xfrm>
          <a:prstGeom prst="line">
            <a:avLst/>
          </a:prstGeom>
          <a:ln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единительная линия 18">
            <a:extLst>
              <a:ext uri="{FF2B5EF4-FFF2-40B4-BE49-F238E27FC236}">
                <a16:creationId xmlns="" xmlns:a16="http://schemas.microsoft.com/office/drawing/2014/main" id="{0AF87767-7E94-44CD-A849-2F589B81D849}"/>
              </a:ext>
            </a:extLst>
          </p:cNvPr>
          <p:cNvCxnSpPr/>
          <p:nvPr/>
        </p:nvCxnSpPr>
        <p:spPr>
          <a:xfrm flipV="1">
            <a:off x="479972" y="1967457"/>
            <a:ext cx="744718" cy="1043298"/>
          </a:xfrm>
          <a:prstGeom prst="line">
            <a:avLst/>
          </a:prstGeom>
          <a:ln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единительная линия 20">
            <a:extLst>
              <a:ext uri="{FF2B5EF4-FFF2-40B4-BE49-F238E27FC236}">
                <a16:creationId xmlns="" xmlns:a16="http://schemas.microsoft.com/office/drawing/2014/main" id="{5D0BBF59-3BD2-4417-A5C4-BD8F400DB2B6}"/>
              </a:ext>
            </a:extLst>
          </p:cNvPr>
          <p:cNvCxnSpPr/>
          <p:nvPr/>
        </p:nvCxnSpPr>
        <p:spPr>
          <a:xfrm flipV="1">
            <a:off x="395436" y="1863762"/>
            <a:ext cx="794154" cy="1146993"/>
          </a:xfrm>
          <a:prstGeom prst="line">
            <a:avLst/>
          </a:prstGeom>
          <a:ln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единительная линия 22">
            <a:extLst>
              <a:ext uri="{FF2B5EF4-FFF2-40B4-BE49-F238E27FC236}">
                <a16:creationId xmlns="" xmlns:a16="http://schemas.microsoft.com/office/drawing/2014/main" id="{84BD0AB0-3808-43CA-BB52-A5DC1BD5E940}"/>
              </a:ext>
            </a:extLst>
          </p:cNvPr>
          <p:cNvCxnSpPr/>
          <p:nvPr/>
        </p:nvCxnSpPr>
        <p:spPr>
          <a:xfrm flipV="1">
            <a:off x="595651" y="1998637"/>
            <a:ext cx="729426" cy="1055802"/>
          </a:xfrm>
          <a:prstGeom prst="line">
            <a:avLst/>
          </a:prstGeom>
          <a:ln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единительная линия 26">
            <a:extLst>
              <a:ext uri="{FF2B5EF4-FFF2-40B4-BE49-F238E27FC236}">
                <a16:creationId xmlns="" xmlns:a16="http://schemas.microsoft.com/office/drawing/2014/main" id="{A7FF0DC3-38C2-4037-8BB4-650A03E16F27}"/>
              </a:ext>
            </a:extLst>
          </p:cNvPr>
          <p:cNvCxnSpPr/>
          <p:nvPr/>
        </p:nvCxnSpPr>
        <p:spPr>
          <a:xfrm flipV="1">
            <a:off x="401626" y="1818355"/>
            <a:ext cx="728919" cy="1090124"/>
          </a:xfrm>
          <a:prstGeom prst="line">
            <a:avLst/>
          </a:prstGeom>
          <a:ln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Рисунок 4">
            <a:extLst>
              <a:ext uri="{FF2B5EF4-FFF2-40B4-BE49-F238E27FC236}">
                <a16:creationId xmlns="" xmlns:a16="http://schemas.microsoft.com/office/drawing/2014/main" id="{9FF37790-525D-4CF1-A55D-F6E698835DB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95436" y="567655"/>
            <a:ext cx="4570857" cy="68580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043640F2-4BB1-44AA-A1A5-36F01976FEDB}"/>
              </a:ext>
            </a:extLst>
          </p:cNvPr>
          <p:cNvSpPr txBox="1"/>
          <p:nvPr/>
        </p:nvSpPr>
        <p:spPr>
          <a:xfrm>
            <a:off x="4744272" y="476781"/>
            <a:ext cx="704978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dirty="0">
                <a:solidFill>
                  <a:srgbClr val="D33DA1"/>
                </a:solidFill>
                <a:latin typeface="Arial Black" panose="020B0A04020102020204" pitchFamily="34" charset="0"/>
              </a:rPr>
              <a:t>ЗАДАЧИ ПРОЕКТА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="" xmlns:a16="http://schemas.microsoft.com/office/drawing/2014/main" id="{440712C0-0110-4842-AC49-9F89701AC592}"/>
              </a:ext>
            </a:extLst>
          </p:cNvPr>
          <p:cNvSpPr txBox="1"/>
          <p:nvPr/>
        </p:nvSpPr>
        <p:spPr>
          <a:xfrm>
            <a:off x="5587372" y="1321126"/>
            <a:ext cx="6008977" cy="12926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600" dirty="0">
                <a:solidFill>
                  <a:schemeClr val="bg1"/>
                </a:solidFill>
                <a:latin typeface="Arial Black" panose="020B0A04020102020204" pitchFamily="34" charset="0"/>
                <a:ea typeface="Calibri" panose="020F0502020204030204" pitchFamily="34" charset="0"/>
              </a:rPr>
              <a:t>- </a:t>
            </a:r>
            <a:r>
              <a:rPr lang="ru-RU" sz="2600" b="0" i="0" dirty="0">
                <a:solidFill>
                  <a:schemeClr val="bg1"/>
                </a:solidFill>
                <a:effectLst/>
                <a:latin typeface="Arial Black" panose="020B0A04020102020204" pitchFamily="34" charset="0"/>
              </a:rPr>
              <a:t>Телевидение является средством распространения информации</a:t>
            </a:r>
            <a:endParaRPr lang="ru-RU" sz="26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="" xmlns:a16="http://schemas.microsoft.com/office/drawing/2014/main" id="{2ACC3F90-6B7D-4BA2-B97F-E82EBAE803DE}"/>
              </a:ext>
            </a:extLst>
          </p:cNvPr>
          <p:cNvSpPr txBox="1"/>
          <p:nvPr/>
        </p:nvSpPr>
        <p:spPr>
          <a:xfrm>
            <a:off x="9100649" y="2908479"/>
            <a:ext cx="2797120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chemeClr val="bg1">
                    <a:lumMod val="95000"/>
                  </a:schemeClr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Сделать школьную жизнь более </a:t>
            </a:r>
            <a:r>
              <a:rPr lang="ru-RU" sz="2400" dirty="0">
                <a:solidFill>
                  <a:srgbClr val="FFFF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интересной и разнообразной</a:t>
            </a:r>
            <a:endParaRPr lang="ru-RU" sz="2400" dirty="0">
              <a:solidFill>
                <a:srgbClr val="FFFF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286DE8FF-FDDD-4942-95CC-2DC98A73590A}"/>
              </a:ext>
            </a:extLst>
          </p:cNvPr>
          <p:cNvSpPr txBox="1"/>
          <p:nvPr/>
        </p:nvSpPr>
        <p:spPr>
          <a:xfrm>
            <a:off x="7682905" y="5648590"/>
            <a:ext cx="391344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Помочь ученикам</a:t>
            </a:r>
          </a:p>
          <a:p>
            <a:r>
              <a:rPr lang="ru-RU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создавать </a:t>
            </a:r>
            <a:r>
              <a:rPr lang="ru-RU" sz="2400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крутой контент</a:t>
            </a:r>
          </a:p>
        </p:txBody>
      </p:sp>
      <p:sp>
        <p:nvSpPr>
          <p:cNvPr id="32" name="Овал 31">
            <a:extLst>
              <a:ext uri="{FF2B5EF4-FFF2-40B4-BE49-F238E27FC236}">
                <a16:creationId xmlns="" xmlns:a16="http://schemas.microsoft.com/office/drawing/2014/main" id="{D1AD2EA8-763C-4BEE-AD0F-18606454FC33}"/>
              </a:ext>
            </a:extLst>
          </p:cNvPr>
          <p:cNvSpPr/>
          <p:nvPr/>
        </p:nvSpPr>
        <p:spPr>
          <a:xfrm>
            <a:off x="7005114" y="5682090"/>
            <a:ext cx="621550" cy="54711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3" name="Овал 32">
            <a:extLst>
              <a:ext uri="{FF2B5EF4-FFF2-40B4-BE49-F238E27FC236}">
                <a16:creationId xmlns="" xmlns:a16="http://schemas.microsoft.com/office/drawing/2014/main" id="{D1AD2EA8-763C-4BEE-AD0F-18606454FC33}"/>
              </a:ext>
            </a:extLst>
          </p:cNvPr>
          <p:cNvSpPr/>
          <p:nvPr/>
        </p:nvSpPr>
        <p:spPr>
          <a:xfrm>
            <a:off x="6201253" y="3411603"/>
            <a:ext cx="621550" cy="54711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4" name="Овал 33">
            <a:extLst>
              <a:ext uri="{FF2B5EF4-FFF2-40B4-BE49-F238E27FC236}">
                <a16:creationId xmlns="" xmlns:a16="http://schemas.microsoft.com/office/drawing/2014/main" id="{B029154C-A86E-4B51-8405-6C78542DE4B2}"/>
              </a:ext>
            </a:extLst>
          </p:cNvPr>
          <p:cNvSpPr/>
          <p:nvPr/>
        </p:nvSpPr>
        <p:spPr>
          <a:xfrm>
            <a:off x="6054141" y="3240262"/>
            <a:ext cx="813017" cy="756393"/>
          </a:xfrm>
          <a:prstGeom prst="ellipse">
            <a:avLst/>
          </a:prstGeom>
          <a:noFill/>
          <a:ln>
            <a:solidFill>
              <a:srgbClr val="D33DA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TextBox 23">
            <a:extLst>
              <a:ext uri="{FF2B5EF4-FFF2-40B4-BE49-F238E27FC236}">
                <a16:creationId xmlns="" xmlns:a16="http://schemas.microsoft.com/office/drawing/2014/main" id="{055E2D8B-7A96-4EBF-B06B-D11C21F33186}"/>
              </a:ext>
            </a:extLst>
          </p:cNvPr>
          <p:cNvSpPr txBox="1"/>
          <p:nvPr/>
        </p:nvSpPr>
        <p:spPr>
          <a:xfrm>
            <a:off x="6608510" y="3590337"/>
            <a:ext cx="2576826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Дать возможность школьникам развиваться в </a:t>
            </a:r>
            <a:r>
              <a:rPr lang="ru-RU" sz="2400" dirty="0">
                <a:solidFill>
                  <a:srgbClr val="FFFF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медиа сфере</a:t>
            </a:r>
            <a:endParaRPr lang="ru-RU" sz="2400" dirty="0">
              <a:solidFill>
                <a:srgbClr val="FFFF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" name="Овал 34">
            <a:extLst>
              <a:ext uri="{FF2B5EF4-FFF2-40B4-BE49-F238E27FC236}">
                <a16:creationId xmlns="" xmlns:a16="http://schemas.microsoft.com/office/drawing/2014/main" id="{B029154C-A86E-4B51-8405-6C78542DE4B2}"/>
              </a:ext>
            </a:extLst>
          </p:cNvPr>
          <p:cNvSpPr/>
          <p:nvPr/>
        </p:nvSpPr>
        <p:spPr>
          <a:xfrm>
            <a:off x="6854730" y="5526460"/>
            <a:ext cx="813017" cy="756393"/>
          </a:xfrm>
          <a:prstGeom prst="ellipse">
            <a:avLst/>
          </a:prstGeom>
          <a:noFill/>
          <a:ln>
            <a:solidFill>
              <a:srgbClr val="D33DA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6585315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E01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: скругленные углы 1">
            <a:extLst>
              <a:ext uri="{FF2B5EF4-FFF2-40B4-BE49-F238E27FC236}">
                <a16:creationId xmlns="" xmlns:a16="http://schemas.microsoft.com/office/drawing/2014/main" id="{47FB72CF-D68B-470A-9CD0-DAD5529759BA}"/>
              </a:ext>
            </a:extLst>
          </p:cNvPr>
          <p:cNvSpPr/>
          <p:nvPr/>
        </p:nvSpPr>
        <p:spPr>
          <a:xfrm>
            <a:off x="179109" y="136689"/>
            <a:ext cx="11840066" cy="6584622"/>
          </a:xfrm>
          <a:prstGeom prst="roundRect">
            <a:avLst/>
          </a:prstGeom>
          <a:noFill/>
          <a:ln w="88900" cmpd="sng">
            <a:solidFill>
              <a:srgbClr val="D33DA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TextBox 13">
            <a:extLst>
              <a:ext uri="{FF2B5EF4-FFF2-40B4-BE49-F238E27FC236}">
                <a16:creationId xmlns="" xmlns:a16="http://schemas.microsoft.com/office/drawing/2014/main" id="{7C5E03DD-9EA3-46EB-8DE6-745D329D65AA}"/>
              </a:ext>
            </a:extLst>
          </p:cNvPr>
          <p:cNvSpPr txBox="1"/>
          <p:nvPr/>
        </p:nvSpPr>
        <p:spPr>
          <a:xfrm flipH="1">
            <a:off x="1661569" y="547855"/>
            <a:ext cx="9280497" cy="1569660"/>
          </a:xfrm>
          <a:prstGeom prst="rect">
            <a:avLst/>
          </a:prstGeom>
          <a:solidFill>
            <a:srgbClr val="0E0145">
              <a:alpha val="0"/>
            </a:srgbClr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4800" dirty="0">
                <a:ln>
                  <a:solidFill>
                    <a:srgbClr val="0E0145"/>
                  </a:solidFill>
                </a:ln>
                <a:solidFill>
                  <a:srgbClr val="FFFF00"/>
                </a:solidFill>
                <a:latin typeface="Arial Black" panose="020B0A04020102020204" pitchFamily="34" charset="0"/>
              </a:rPr>
              <a:t>А ТЕПЕРЬ ПООТВЕЧАЕМ НА ВОПРОСЫ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="" xmlns:a16="http://schemas.microsoft.com/office/drawing/2014/main" id="{2103FBF8-DFB5-46E6-91B5-F352F1FE44CC}"/>
              </a:ext>
            </a:extLst>
          </p:cNvPr>
          <p:cNvSpPr txBox="1"/>
          <p:nvPr/>
        </p:nvSpPr>
        <p:spPr>
          <a:xfrm>
            <a:off x="701693" y="3416256"/>
            <a:ext cx="5050332" cy="333168"/>
          </a:xfrm>
          <a:prstGeom prst="rect">
            <a:avLst/>
          </a:prstGeom>
          <a:solidFill>
            <a:srgbClr val="FFFF00">
              <a:alpha val="0"/>
            </a:srgbClr>
          </a:solidFill>
        </p:spPr>
        <p:txBody>
          <a:bodyPr wrap="square">
            <a:spAutoFit/>
          </a:bodyPr>
          <a:lstStyle/>
          <a:p>
            <a:pPr lvl="0">
              <a:lnSpc>
                <a:spcPts val="18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endParaRPr lang="ru-RU" sz="2000" b="1" dirty="0">
              <a:solidFill>
                <a:srgbClr val="FFFF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Полилиния: фигура 3">
            <a:extLst>
              <a:ext uri="{FF2B5EF4-FFF2-40B4-BE49-F238E27FC236}">
                <a16:creationId xmlns="" xmlns:a16="http://schemas.microsoft.com/office/drawing/2014/main" id="{88B0828D-25A8-4D16-9E8E-054AC50F1B28}"/>
              </a:ext>
            </a:extLst>
          </p:cNvPr>
          <p:cNvSpPr/>
          <p:nvPr/>
        </p:nvSpPr>
        <p:spPr>
          <a:xfrm>
            <a:off x="-150829" y="1013739"/>
            <a:ext cx="12905295" cy="5452415"/>
          </a:xfrm>
          <a:custGeom>
            <a:avLst/>
            <a:gdLst>
              <a:gd name="connsiteX0" fmla="*/ 0 w 12905295"/>
              <a:gd name="connsiteY0" fmla="*/ 192892 h 5452415"/>
              <a:gd name="connsiteX1" fmla="*/ 2620652 w 12905295"/>
              <a:gd name="connsiteY1" fmla="*/ 315440 h 5452415"/>
              <a:gd name="connsiteX2" fmla="*/ 3902697 w 12905295"/>
              <a:gd name="connsiteY2" fmla="*/ 3143482 h 5452415"/>
              <a:gd name="connsiteX3" fmla="*/ 8474697 w 12905295"/>
              <a:gd name="connsiteY3" fmla="*/ 3294310 h 5452415"/>
              <a:gd name="connsiteX4" fmla="*/ 9879291 w 12905295"/>
              <a:gd name="connsiteY4" fmla="*/ 5424768 h 5452415"/>
              <a:gd name="connsiteX5" fmla="*/ 12905295 w 12905295"/>
              <a:gd name="connsiteY5" fmla="*/ 4312405 h 54524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905295" h="5452415">
                <a:moveTo>
                  <a:pt x="0" y="192892"/>
                </a:moveTo>
                <a:cubicBezTo>
                  <a:pt x="985101" y="8283"/>
                  <a:pt x="1970203" y="-176325"/>
                  <a:pt x="2620652" y="315440"/>
                </a:cubicBezTo>
                <a:cubicBezTo>
                  <a:pt x="3271102" y="807205"/>
                  <a:pt x="2927023" y="2647004"/>
                  <a:pt x="3902697" y="3143482"/>
                </a:cubicBezTo>
                <a:cubicBezTo>
                  <a:pt x="4878371" y="3639960"/>
                  <a:pt x="7478598" y="2914096"/>
                  <a:pt x="8474697" y="3294310"/>
                </a:cubicBezTo>
                <a:cubicBezTo>
                  <a:pt x="9470796" y="3674524"/>
                  <a:pt x="9140858" y="5255085"/>
                  <a:pt x="9879291" y="5424768"/>
                </a:cubicBezTo>
                <a:cubicBezTo>
                  <a:pt x="10617724" y="5594451"/>
                  <a:pt x="11761509" y="4953428"/>
                  <a:pt x="12905295" y="4312405"/>
                </a:cubicBezTo>
              </a:path>
            </a:pathLst>
          </a:cu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Полилиния: фигура 21">
            <a:extLst>
              <a:ext uri="{FF2B5EF4-FFF2-40B4-BE49-F238E27FC236}">
                <a16:creationId xmlns="" xmlns:a16="http://schemas.microsoft.com/office/drawing/2014/main" id="{1077A284-611D-4C45-A6E5-4774E63268D3}"/>
              </a:ext>
            </a:extLst>
          </p:cNvPr>
          <p:cNvSpPr/>
          <p:nvPr/>
        </p:nvSpPr>
        <p:spPr>
          <a:xfrm>
            <a:off x="-281233" y="1141317"/>
            <a:ext cx="12905295" cy="5452415"/>
          </a:xfrm>
          <a:custGeom>
            <a:avLst/>
            <a:gdLst>
              <a:gd name="connsiteX0" fmla="*/ 0 w 12905295"/>
              <a:gd name="connsiteY0" fmla="*/ 192892 h 5452415"/>
              <a:gd name="connsiteX1" fmla="*/ 2620652 w 12905295"/>
              <a:gd name="connsiteY1" fmla="*/ 315440 h 5452415"/>
              <a:gd name="connsiteX2" fmla="*/ 3902697 w 12905295"/>
              <a:gd name="connsiteY2" fmla="*/ 3143482 h 5452415"/>
              <a:gd name="connsiteX3" fmla="*/ 8474697 w 12905295"/>
              <a:gd name="connsiteY3" fmla="*/ 3294310 h 5452415"/>
              <a:gd name="connsiteX4" fmla="*/ 9879291 w 12905295"/>
              <a:gd name="connsiteY4" fmla="*/ 5424768 h 5452415"/>
              <a:gd name="connsiteX5" fmla="*/ 12905295 w 12905295"/>
              <a:gd name="connsiteY5" fmla="*/ 4312405 h 54524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905295" h="5452415">
                <a:moveTo>
                  <a:pt x="0" y="192892"/>
                </a:moveTo>
                <a:cubicBezTo>
                  <a:pt x="985101" y="8283"/>
                  <a:pt x="1970203" y="-176325"/>
                  <a:pt x="2620652" y="315440"/>
                </a:cubicBezTo>
                <a:cubicBezTo>
                  <a:pt x="3271102" y="807205"/>
                  <a:pt x="2927023" y="2647004"/>
                  <a:pt x="3902697" y="3143482"/>
                </a:cubicBezTo>
                <a:cubicBezTo>
                  <a:pt x="4878371" y="3639960"/>
                  <a:pt x="7478598" y="2914096"/>
                  <a:pt x="8474697" y="3294310"/>
                </a:cubicBezTo>
                <a:cubicBezTo>
                  <a:pt x="9470796" y="3674524"/>
                  <a:pt x="9140858" y="5255085"/>
                  <a:pt x="9879291" y="5424768"/>
                </a:cubicBezTo>
                <a:cubicBezTo>
                  <a:pt x="10617724" y="5594451"/>
                  <a:pt x="11761509" y="4953428"/>
                  <a:pt x="12905295" y="4312405"/>
                </a:cubicBezTo>
              </a:path>
            </a:pathLst>
          </a:cu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Полилиния: фигура 24">
            <a:extLst>
              <a:ext uri="{FF2B5EF4-FFF2-40B4-BE49-F238E27FC236}">
                <a16:creationId xmlns="" xmlns:a16="http://schemas.microsoft.com/office/drawing/2014/main" id="{323876E3-2619-4D01-8250-F61EE7DBFDAA}"/>
              </a:ext>
            </a:extLst>
          </p:cNvPr>
          <p:cNvSpPr/>
          <p:nvPr/>
        </p:nvSpPr>
        <p:spPr>
          <a:xfrm>
            <a:off x="-411637" y="1332685"/>
            <a:ext cx="12905295" cy="5452415"/>
          </a:xfrm>
          <a:custGeom>
            <a:avLst/>
            <a:gdLst>
              <a:gd name="connsiteX0" fmla="*/ 0 w 12905295"/>
              <a:gd name="connsiteY0" fmla="*/ 192892 h 5452415"/>
              <a:gd name="connsiteX1" fmla="*/ 2620652 w 12905295"/>
              <a:gd name="connsiteY1" fmla="*/ 315440 h 5452415"/>
              <a:gd name="connsiteX2" fmla="*/ 3902697 w 12905295"/>
              <a:gd name="connsiteY2" fmla="*/ 3143482 h 5452415"/>
              <a:gd name="connsiteX3" fmla="*/ 8474697 w 12905295"/>
              <a:gd name="connsiteY3" fmla="*/ 3294310 h 5452415"/>
              <a:gd name="connsiteX4" fmla="*/ 9879291 w 12905295"/>
              <a:gd name="connsiteY4" fmla="*/ 5424768 h 5452415"/>
              <a:gd name="connsiteX5" fmla="*/ 12905295 w 12905295"/>
              <a:gd name="connsiteY5" fmla="*/ 4312405 h 54524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905295" h="5452415">
                <a:moveTo>
                  <a:pt x="0" y="192892"/>
                </a:moveTo>
                <a:cubicBezTo>
                  <a:pt x="985101" y="8283"/>
                  <a:pt x="1970203" y="-176325"/>
                  <a:pt x="2620652" y="315440"/>
                </a:cubicBezTo>
                <a:cubicBezTo>
                  <a:pt x="3271102" y="807205"/>
                  <a:pt x="2927023" y="2647004"/>
                  <a:pt x="3902697" y="3143482"/>
                </a:cubicBezTo>
                <a:cubicBezTo>
                  <a:pt x="4878371" y="3639960"/>
                  <a:pt x="7478598" y="2914096"/>
                  <a:pt x="8474697" y="3294310"/>
                </a:cubicBezTo>
                <a:cubicBezTo>
                  <a:pt x="9470796" y="3674524"/>
                  <a:pt x="9140858" y="5255085"/>
                  <a:pt x="9879291" y="5424768"/>
                </a:cubicBezTo>
                <a:cubicBezTo>
                  <a:pt x="10617724" y="5594451"/>
                  <a:pt x="11761509" y="4953428"/>
                  <a:pt x="12905295" y="4312405"/>
                </a:cubicBezTo>
              </a:path>
            </a:pathLst>
          </a:cu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Полилиния: фигура 25">
            <a:extLst>
              <a:ext uri="{FF2B5EF4-FFF2-40B4-BE49-F238E27FC236}">
                <a16:creationId xmlns="" xmlns:a16="http://schemas.microsoft.com/office/drawing/2014/main" id="{86002239-9364-4009-90F5-F0E07CA00308}"/>
              </a:ext>
            </a:extLst>
          </p:cNvPr>
          <p:cNvSpPr/>
          <p:nvPr/>
        </p:nvSpPr>
        <p:spPr>
          <a:xfrm>
            <a:off x="-608029" y="1508181"/>
            <a:ext cx="12905295" cy="5452415"/>
          </a:xfrm>
          <a:custGeom>
            <a:avLst/>
            <a:gdLst>
              <a:gd name="connsiteX0" fmla="*/ 0 w 12905295"/>
              <a:gd name="connsiteY0" fmla="*/ 192892 h 5452415"/>
              <a:gd name="connsiteX1" fmla="*/ 2620652 w 12905295"/>
              <a:gd name="connsiteY1" fmla="*/ 315440 h 5452415"/>
              <a:gd name="connsiteX2" fmla="*/ 3902697 w 12905295"/>
              <a:gd name="connsiteY2" fmla="*/ 3143482 h 5452415"/>
              <a:gd name="connsiteX3" fmla="*/ 8474697 w 12905295"/>
              <a:gd name="connsiteY3" fmla="*/ 3294310 h 5452415"/>
              <a:gd name="connsiteX4" fmla="*/ 9879291 w 12905295"/>
              <a:gd name="connsiteY4" fmla="*/ 5424768 h 5452415"/>
              <a:gd name="connsiteX5" fmla="*/ 12905295 w 12905295"/>
              <a:gd name="connsiteY5" fmla="*/ 4312405 h 54524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905295" h="5452415">
                <a:moveTo>
                  <a:pt x="0" y="192892"/>
                </a:moveTo>
                <a:cubicBezTo>
                  <a:pt x="985101" y="8283"/>
                  <a:pt x="1970203" y="-176325"/>
                  <a:pt x="2620652" y="315440"/>
                </a:cubicBezTo>
                <a:cubicBezTo>
                  <a:pt x="3271102" y="807205"/>
                  <a:pt x="2927023" y="2647004"/>
                  <a:pt x="3902697" y="3143482"/>
                </a:cubicBezTo>
                <a:cubicBezTo>
                  <a:pt x="4878371" y="3639960"/>
                  <a:pt x="7478598" y="2914096"/>
                  <a:pt x="8474697" y="3294310"/>
                </a:cubicBezTo>
                <a:cubicBezTo>
                  <a:pt x="9470796" y="3674524"/>
                  <a:pt x="9140858" y="5255085"/>
                  <a:pt x="9879291" y="5424768"/>
                </a:cubicBezTo>
                <a:cubicBezTo>
                  <a:pt x="10617724" y="5594451"/>
                  <a:pt x="11761509" y="4953428"/>
                  <a:pt x="12905295" y="4312405"/>
                </a:cubicBezTo>
              </a:path>
            </a:pathLst>
          </a:cu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0" name="Рисунок 19">
            <a:extLst>
              <a:ext uri="{FF2B5EF4-FFF2-40B4-BE49-F238E27FC236}">
                <a16:creationId xmlns="" xmlns:a16="http://schemas.microsoft.com/office/drawing/2014/main" id="{A4A0A8E4-E705-4251-9A7F-88598713981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" r="-1810" b="11271"/>
          <a:stretch/>
        </p:blipFill>
        <p:spPr>
          <a:xfrm>
            <a:off x="3271742" y="1959724"/>
            <a:ext cx="5538535" cy="50008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1759182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E01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: скругленные углы 1">
            <a:extLst>
              <a:ext uri="{FF2B5EF4-FFF2-40B4-BE49-F238E27FC236}">
                <a16:creationId xmlns="" xmlns:a16="http://schemas.microsoft.com/office/drawing/2014/main" id="{47FB72CF-D68B-470A-9CD0-DAD5529759BA}"/>
              </a:ext>
            </a:extLst>
          </p:cNvPr>
          <p:cNvSpPr/>
          <p:nvPr/>
        </p:nvSpPr>
        <p:spPr>
          <a:xfrm>
            <a:off x="179109" y="136689"/>
            <a:ext cx="11840066" cy="6584622"/>
          </a:xfrm>
          <a:prstGeom prst="roundRect">
            <a:avLst/>
          </a:prstGeom>
          <a:noFill/>
          <a:ln w="88900" cmpd="sng">
            <a:solidFill>
              <a:srgbClr val="D33DA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TextBox 23">
            <a:extLst>
              <a:ext uri="{FF2B5EF4-FFF2-40B4-BE49-F238E27FC236}">
                <a16:creationId xmlns="" xmlns:a16="http://schemas.microsoft.com/office/drawing/2014/main" id="{2103FBF8-DFB5-46E6-91B5-F352F1FE44CC}"/>
              </a:ext>
            </a:extLst>
          </p:cNvPr>
          <p:cNvSpPr txBox="1"/>
          <p:nvPr/>
        </p:nvSpPr>
        <p:spPr>
          <a:xfrm>
            <a:off x="701693" y="3416256"/>
            <a:ext cx="5050332" cy="333168"/>
          </a:xfrm>
          <a:prstGeom prst="rect">
            <a:avLst/>
          </a:prstGeom>
          <a:solidFill>
            <a:srgbClr val="FFFF00">
              <a:alpha val="0"/>
            </a:srgbClr>
          </a:solidFill>
        </p:spPr>
        <p:txBody>
          <a:bodyPr wrap="square">
            <a:spAutoFit/>
          </a:bodyPr>
          <a:lstStyle/>
          <a:p>
            <a:pPr lvl="0">
              <a:lnSpc>
                <a:spcPts val="18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endParaRPr lang="ru-RU" sz="2000" b="1" dirty="0">
              <a:solidFill>
                <a:srgbClr val="FFFF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2" name="Полилиния: фигура 21">
            <a:extLst>
              <a:ext uri="{FF2B5EF4-FFF2-40B4-BE49-F238E27FC236}">
                <a16:creationId xmlns="" xmlns:a16="http://schemas.microsoft.com/office/drawing/2014/main" id="{1077A284-611D-4C45-A6E5-4774E63268D3}"/>
              </a:ext>
            </a:extLst>
          </p:cNvPr>
          <p:cNvSpPr/>
          <p:nvPr/>
        </p:nvSpPr>
        <p:spPr>
          <a:xfrm>
            <a:off x="-353507" y="1023216"/>
            <a:ext cx="12905295" cy="5452415"/>
          </a:xfrm>
          <a:custGeom>
            <a:avLst/>
            <a:gdLst>
              <a:gd name="connsiteX0" fmla="*/ 0 w 12905295"/>
              <a:gd name="connsiteY0" fmla="*/ 192892 h 5452415"/>
              <a:gd name="connsiteX1" fmla="*/ 2620652 w 12905295"/>
              <a:gd name="connsiteY1" fmla="*/ 315440 h 5452415"/>
              <a:gd name="connsiteX2" fmla="*/ 3902697 w 12905295"/>
              <a:gd name="connsiteY2" fmla="*/ 3143482 h 5452415"/>
              <a:gd name="connsiteX3" fmla="*/ 8474697 w 12905295"/>
              <a:gd name="connsiteY3" fmla="*/ 3294310 h 5452415"/>
              <a:gd name="connsiteX4" fmla="*/ 9879291 w 12905295"/>
              <a:gd name="connsiteY4" fmla="*/ 5424768 h 5452415"/>
              <a:gd name="connsiteX5" fmla="*/ 12905295 w 12905295"/>
              <a:gd name="connsiteY5" fmla="*/ 4312405 h 54524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905295" h="5452415">
                <a:moveTo>
                  <a:pt x="0" y="192892"/>
                </a:moveTo>
                <a:cubicBezTo>
                  <a:pt x="985101" y="8283"/>
                  <a:pt x="1970203" y="-176325"/>
                  <a:pt x="2620652" y="315440"/>
                </a:cubicBezTo>
                <a:cubicBezTo>
                  <a:pt x="3271102" y="807205"/>
                  <a:pt x="2927023" y="2647004"/>
                  <a:pt x="3902697" y="3143482"/>
                </a:cubicBezTo>
                <a:cubicBezTo>
                  <a:pt x="4878371" y="3639960"/>
                  <a:pt x="7478598" y="2914096"/>
                  <a:pt x="8474697" y="3294310"/>
                </a:cubicBezTo>
                <a:cubicBezTo>
                  <a:pt x="9470796" y="3674524"/>
                  <a:pt x="9140858" y="5255085"/>
                  <a:pt x="9879291" y="5424768"/>
                </a:cubicBezTo>
                <a:cubicBezTo>
                  <a:pt x="10617724" y="5594451"/>
                  <a:pt x="11761509" y="4953428"/>
                  <a:pt x="12905295" y="4312405"/>
                </a:cubicBezTo>
              </a:path>
            </a:pathLst>
          </a:cu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Полилиния: фигура 24">
            <a:extLst>
              <a:ext uri="{FF2B5EF4-FFF2-40B4-BE49-F238E27FC236}">
                <a16:creationId xmlns="" xmlns:a16="http://schemas.microsoft.com/office/drawing/2014/main" id="{323876E3-2619-4D01-8250-F61EE7DBFDAA}"/>
              </a:ext>
            </a:extLst>
          </p:cNvPr>
          <p:cNvSpPr/>
          <p:nvPr/>
        </p:nvSpPr>
        <p:spPr>
          <a:xfrm>
            <a:off x="-504999" y="1121815"/>
            <a:ext cx="12905295" cy="5452415"/>
          </a:xfrm>
          <a:custGeom>
            <a:avLst/>
            <a:gdLst>
              <a:gd name="connsiteX0" fmla="*/ 0 w 12905295"/>
              <a:gd name="connsiteY0" fmla="*/ 192892 h 5452415"/>
              <a:gd name="connsiteX1" fmla="*/ 2620652 w 12905295"/>
              <a:gd name="connsiteY1" fmla="*/ 315440 h 5452415"/>
              <a:gd name="connsiteX2" fmla="*/ 3902697 w 12905295"/>
              <a:gd name="connsiteY2" fmla="*/ 3143482 h 5452415"/>
              <a:gd name="connsiteX3" fmla="*/ 8474697 w 12905295"/>
              <a:gd name="connsiteY3" fmla="*/ 3294310 h 5452415"/>
              <a:gd name="connsiteX4" fmla="*/ 9879291 w 12905295"/>
              <a:gd name="connsiteY4" fmla="*/ 5424768 h 5452415"/>
              <a:gd name="connsiteX5" fmla="*/ 12905295 w 12905295"/>
              <a:gd name="connsiteY5" fmla="*/ 4312405 h 54524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905295" h="5452415">
                <a:moveTo>
                  <a:pt x="0" y="192892"/>
                </a:moveTo>
                <a:cubicBezTo>
                  <a:pt x="985101" y="8283"/>
                  <a:pt x="1970203" y="-176325"/>
                  <a:pt x="2620652" y="315440"/>
                </a:cubicBezTo>
                <a:cubicBezTo>
                  <a:pt x="3271102" y="807205"/>
                  <a:pt x="2927023" y="2647004"/>
                  <a:pt x="3902697" y="3143482"/>
                </a:cubicBezTo>
                <a:cubicBezTo>
                  <a:pt x="4878371" y="3639960"/>
                  <a:pt x="7478598" y="2914096"/>
                  <a:pt x="8474697" y="3294310"/>
                </a:cubicBezTo>
                <a:cubicBezTo>
                  <a:pt x="9470796" y="3674524"/>
                  <a:pt x="9140858" y="5255085"/>
                  <a:pt x="9879291" y="5424768"/>
                </a:cubicBezTo>
                <a:cubicBezTo>
                  <a:pt x="10617724" y="5594451"/>
                  <a:pt x="11761509" y="4953428"/>
                  <a:pt x="12905295" y="4312405"/>
                </a:cubicBezTo>
              </a:path>
            </a:pathLst>
          </a:cu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Полилиния: фигура 25">
            <a:extLst>
              <a:ext uri="{FF2B5EF4-FFF2-40B4-BE49-F238E27FC236}">
                <a16:creationId xmlns="" xmlns:a16="http://schemas.microsoft.com/office/drawing/2014/main" id="{86002239-9364-4009-90F5-F0E07CA00308}"/>
              </a:ext>
            </a:extLst>
          </p:cNvPr>
          <p:cNvSpPr/>
          <p:nvPr/>
        </p:nvSpPr>
        <p:spPr>
          <a:xfrm>
            <a:off x="-713296" y="1268896"/>
            <a:ext cx="12905295" cy="5452415"/>
          </a:xfrm>
          <a:custGeom>
            <a:avLst/>
            <a:gdLst>
              <a:gd name="connsiteX0" fmla="*/ 0 w 12905295"/>
              <a:gd name="connsiteY0" fmla="*/ 192892 h 5452415"/>
              <a:gd name="connsiteX1" fmla="*/ 2620652 w 12905295"/>
              <a:gd name="connsiteY1" fmla="*/ 315440 h 5452415"/>
              <a:gd name="connsiteX2" fmla="*/ 3902697 w 12905295"/>
              <a:gd name="connsiteY2" fmla="*/ 3143482 h 5452415"/>
              <a:gd name="connsiteX3" fmla="*/ 8474697 w 12905295"/>
              <a:gd name="connsiteY3" fmla="*/ 3294310 h 5452415"/>
              <a:gd name="connsiteX4" fmla="*/ 9879291 w 12905295"/>
              <a:gd name="connsiteY4" fmla="*/ 5424768 h 5452415"/>
              <a:gd name="connsiteX5" fmla="*/ 12905295 w 12905295"/>
              <a:gd name="connsiteY5" fmla="*/ 4312405 h 54524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905295" h="5452415">
                <a:moveTo>
                  <a:pt x="0" y="192892"/>
                </a:moveTo>
                <a:cubicBezTo>
                  <a:pt x="985101" y="8283"/>
                  <a:pt x="1970203" y="-176325"/>
                  <a:pt x="2620652" y="315440"/>
                </a:cubicBezTo>
                <a:cubicBezTo>
                  <a:pt x="3271102" y="807205"/>
                  <a:pt x="2927023" y="2647004"/>
                  <a:pt x="3902697" y="3143482"/>
                </a:cubicBezTo>
                <a:cubicBezTo>
                  <a:pt x="4878371" y="3639960"/>
                  <a:pt x="7478598" y="2914096"/>
                  <a:pt x="8474697" y="3294310"/>
                </a:cubicBezTo>
                <a:cubicBezTo>
                  <a:pt x="9470796" y="3674524"/>
                  <a:pt x="9140858" y="5255085"/>
                  <a:pt x="9879291" y="5424768"/>
                </a:cubicBezTo>
                <a:cubicBezTo>
                  <a:pt x="10617724" y="5594451"/>
                  <a:pt x="11761509" y="4953428"/>
                  <a:pt x="12905295" y="4312405"/>
                </a:cubicBezTo>
              </a:path>
            </a:pathLst>
          </a:cu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074" name="Picture 2" descr="C:\Users\Public\Documents\Сканер Kyocera\+день самоуправления 06.10.23\Постеры из фильмов\к.bmp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049275" y="3596590"/>
            <a:ext cx="1871236" cy="23938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C:\Users\Public\Documents\Сканер Kyocera\+день самоуправления 06.10.23\Постеры из фильмов\м.bmp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965926" y="3596590"/>
            <a:ext cx="1872233" cy="23801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C:\Users\Public\Documents\Сканер Kyocera\+день самоуправления 06.10.23\Постеры из фильмов\а.bmp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103573" y="3582839"/>
            <a:ext cx="1678601" cy="23801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Public\Documents\Сканер Kyocera\+день самоуправления 06.10.23\Постеры из фильмов\ал.bmp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254893" y="3603465"/>
            <a:ext cx="1602121" cy="23870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Public\Documents\Сканер Kyocera\+день самоуправления 06.10.23\Постеры из фильмов\л.bmp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367947" y="3596589"/>
            <a:ext cx="1717821" cy="23801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Public\Documents\Сканер Kyocera\+день самоуправления 06.10.23\Постеры из фильмов\в.bmp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64128" y="3582839"/>
            <a:ext cx="1789194" cy="23938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C:\Users\Public\Documents\Сканер Kyocera\+день самоуправления 06.10.23\день самоуправления 06.10.23\IMG_3240.JPG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9406" t="24836" r="15496"/>
          <a:stretch/>
        </p:blipFill>
        <p:spPr bwMode="auto">
          <a:xfrm>
            <a:off x="364128" y="1277669"/>
            <a:ext cx="2711704" cy="20873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 descr="C:\Users\Public\Documents\Сканер Kyocera\+день самоуправления 06.10.23\день самоуправления 06.10.23\IMG_3372.JPG"/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13226"/>
          <a:stretch/>
        </p:blipFill>
        <p:spPr bwMode="auto">
          <a:xfrm>
            <a:off x="3208373" y="1277669"/>
            <a:ext cx="2739275" cy="21045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C:\Users\Public\Documents\Сканер Kyocera\+день самоуправления 06.10.23\день самоуправления 06.10.23\IMG_3400.JPG"/>
          <p:cNvPicPr>
            <a:picLocks noChangeAspect="1" noChangeArrowheads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7176"/>
          <a:stretch/>
        </p:blipFill>
        <p:spPr bwMode="auto">
          <a:xfrm>
            <a:off x="6049275" y="1268897"/>
            <a:ext cx="2930800" cy="21049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33" name="Picture 9" descr="C:\Users\Public\Documents\Сканер Kyocera\+день самоуправления 06.10.23\день самоуправления 06.10.23\IMG_3606.JPG"/>
          <p:cNvPicPr>
            <a:picLocks noChangeAspect="1" noChangeArrowheads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13459"/>
          <a:stretch/>
        </p:blipFill>
        <p:spPr bwMode="auto">
          <a:xfrm>
            <a:off x="9128527" y="1268896"/>
            <a:ext cx="2709631" cy="20873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TextBox 16">
            <a:extLst>
              <a:ext uri="{FF2B5EF4-FFF2-40B4-BE49-F238E27FC236}">
                <a16:creationId xmlns="" xmlns:a16="http://schemas.microsoft.com/office/drawing/2014/main" id="{043640F2-4BB1-44AA-A1A5-36F01976FEDB}"/>
              </a:ext>
            </a:extLst>
          </p:cNvPr>
          <p:cNvSpPr txBox="1"/>
          <p:nvPr/>
        </p:nvSpPr>
        <p:spPr>
          <a:xfrm>
            <a:off x="1107583" y="290818"/>
            <a:ext cx="1073057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dirty="0" smtClean="0">
                <a:solidFill>
                  <a:srgbClr val="D33DA1"/>
                </a:solidFill>
                <a:latin typeface="Arial Black" panose="020B0A04020102020204" pitchFamily="34" charset="0"/>
              </a:rPr>
              <a:t>УЧИТЕЛЯ – ЗВЕЗДЫ ЭКРАНА!</a:t>
            </a:r>
            <a:endParaRPr lang="ru-RU" sz="4800" dirty="0">
              <a:solidFill>
                <a:srgbClr val="D33DA1"/>
              </a:solidFill>
              <a:latin typeface="Arial Black" panose="020B0A04020102020204" pitchFamily="34" charset="0"/>
            </a:endParaRPr>
          </a:p>
        </p:txBody>
      </p:sp>
      <p:pic>
        <p:nvPicPr>
          <p:cNvPr id="1034" name="Picture 10" descr="C:\Users\Пользователь\Desktop\Скриншот 11-09-2024 131246.jpg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17312" y="-52576"/>
            <a:ext cx="12209312" cy="6910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8903409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E01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="" xmlns:a16="http://schemas.microsoft.com/office/drawing/2014/main" id="{98E65A30-7C8E-4C97-A03E-CB5A2137E1A0}"/>
              </a:ext>
            </a:extLst>
          </p:cNvPr>
          <p:cNvSpPr/>
          <p:nvPr/>
        </p:nvSpPr>
        <p:spPr>
          <a:xfrm>
            <a:off x="4436654" y="0"/>
            <a:ext cx="3440784" cy="7560295"/>
          </a:xfrm>
          <a:prstGeom prst="rect">
            <a:avLst/>
          </a:prstGeom>
          <a:solidFill>
            <a:srgbClr val="D33DA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5" name="Рисунок 14">
            <a:extLst>
              <a:ext uri="{FF2B5EF4-FFF2-40B4-BE49-F238E27FC236}">
                <a16:creationId xmlns="" xmlns:a16="http://schemas.microsoft.com/office/drawing/2014/main" id="{FDB6A74E-76CF-462C-B400-03621476715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515932" y="3281022"/>
            <a:ext cx="5069461" cy="3132510"/>
          </a:xfrm>
          <a:prstGeom prst="rect">
            <a:avLst/>
          </a:prstGeom>
          <a:ln w="38100">
            <a:solidFill>
              <a:srgbClr val="FFFF00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Прямоугольник: скругленные углы 1">
            <a:extLst>
              <a:ext uri="{FF2B5EF4-FFF2-40B4-BE49-F238E27FC236}">
                <a16:creationId xmlns="" xmlns:a16="http://schemas.microsoft.com/office/drawing/2014/main" id="{47FB72CF-D68B-470A-9CD0-DAD5529759BA}"/>
              </a:ext>
            </a:extLst>
          </p:cNvPr>
          <p:cNvSpPr/>
          <p:nvPr/>
        </p:nvSpPr>
        <p:spPr>
          <a:xfrm>
            <a:off x="179109" y="136689"/>
            <a:ext cx="11840066" cy="6584622"/>
          </a:xfrm>
          <a:prstGeom prst="roundRect">
            <a:avLst/>
          </a:prstGeom>
          <a:noFill/>
          <a:ln w="88900" cmpd="sng">
            <a:solidFill>
              <a:srgbClr val="D33DA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TextBox 13">
            <a:extLst>
              <a:ext uri="{FF2B5EF4-FFF2-40B4-BE49-F238E27FC236}">
                <a16:creationId xmlns="" xmlns:a16="http://schemas.microsoft.com/office/drawing/2014/main" id="{7C5E03DD-9EA3-46EB-8DE6-745D329D65AA}"/>
              </a:ext>
            </a:extLst>
          </p:cNvPr>
          <p:cNvSpPr txBox="1"/>
          <p:nvPr/>
        </p:nvSpPr>
        <p:spPr>
          <a:xfrm flipH="1">
            <a:off x="968911" y="724793"/>
            <a:ext cx="5566877" cy="923330"/>
          </a:xfrm>
          <a:prstGeom prst="rect">
            <a:avLst/>
          </a:prstGeom>
          <a:solidFill>
            <a:srgbClr val="0E0145">
              <a:alpha val="0"/>
            </a:srgbClr>
          </a:solidFill>
        </p:spPr>
        <p:txBody>
          <a:bodyPr wrap="square" rtlCol="0">
            <a:spAutoFit/>
          </a:bodyPr>
          <a:lstStyle/>
          <a:p>
            <a:endParaRPr lang="ru-RU" sz="5400" dirty="0">
              <a:ln>
                <a:solidFill>
                  <a:srgbClr val="0E0145"/>
                </a:solidFill>
              </a:ln>
              <a:solidFill>
                <a:srgbClr val="D33DA1"/>
              </a:solidFill>
              <a:latin typeface="Arial Black" panose="020B0A04020102020204" pitchFamily="34" charset="0"/>
            </a:endParaRPr>
          </a:p>
        </p:txBody>
      </p:sp>
      <p:sp>
        <p:nvSpPr>
          <p:cNvPr id="39" name="Стрелка: вниз 38">
            <a:extLst>
              <a:ext uri="{FF2B5EF4-FFF2-40B4-BE49-F238E27FC236}">
                <a16:creationId xmlns="" xmlns:a16="http://schemas.microsoft.com/office/drawing/2014/main" id="{458B9B6A-5A42-4A68-81E4-BD00E57B6F92}"/>
              </a:ext>
            </a:extLst>
          </p:cNvPr>
          <p:cNvSpPr/>
          <p:nvPr/>
        </p:nvSpPr>
        <p:spPr>
          <a:xfrm>
            <a:off x="11217652" y="2046110"/>
            <a:ext cx="631596" cy="1234912"/>
          </a:xfrm>
          <a:prstGeom prst="downArrow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40B4D9BD-9002-4976-9470-89A93569576F}"/>
              </a:ext>
            </a:extLst>
          </p:cNvPr>
          <p:cNvSpPr txBox="1"/>
          <p:nvPr/>
        </p:nvSpPr>
        <p:spPr>
          <a:xfrm>
            <a:off x="2124450" y="155474"/>
            <a:ext cx="816658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dirty="0">
                <a:solidFill>
                  <a:srgbClr val="FFFF00"/>
                </a:solidFill>
                <a:latin typeface="Arial Black" panose="020B0A04020102020204" pitchFamily="34" charset="0"/>
              </a:rPr>
              <a:t>МЕРОПРИЯТИЕ</a:t>
            </a:r>
          </a:p>
          <a:p>
            <a:pPr algn="ctr"/>
            <a:r>
              <a:rPr lang="ru-RU" sz="4800" dirty="0">
                <a:solidFill>
                  <a:srgbClr val="FFFF00"/>
                </a:solidFill>
                <a:latin typeface="Arial Black" panose="020B0A04020102020204" pitchFamily="34" charset="0"/>
              </a:rPr>
              <a:t>«ШКОЛЬНОЕ КИНО» </a:t>
            </a:r>
          </a:p>
          <a:p>
            <a:pPr algn="ctr"/>
            <a:endParaRPr lang="ru-RU" sz="4800" dirty="0">
              <a:solidFill>
                <a:srgbClr val="FFFF00"/>
              </a:solidFill>
              <a:latin typeface="Arial Black" panose="020B0A04020102020204" pitchFamily="34" charset="0"/>
            </a:endParaRPr>
          </a:p>
        </p:txBody>
      </p:sp>
      <p:sp>
        <p:nvSpPr>
          <p:cNvPr id="44" name="Звезда: 5 точек 43">
            <a:extLst>
              <a:ext uri="{FF2B5EF4-FFF2-40B4-BE49-F238E27FC236}">
                <a16:creationId xmlns="" xmlns:a16="http://schemas.microsoft.com/office/drawing/2014/main" id="{5AF7FDE9-3DD6-43BA-A1A1-7390BFABC780}"/>
              </a:ext>
            </a:extLst>
          </p:cNvPr>
          <p:cNvSpPr/>
          <p:nvPr/>
        </p:nvSpPr>
        <p:spPr>
          <a:xfrm rot="1030130">
            <a:off x="722511" y="579729"/>
            <a:ext cx="848682" cy="787134"/>
          </a:xfrm>
          <a:prstGeom prst="star5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5" name="Звезда: 5 точек 44">
            <a:extLst>
              <a:ext uri="{FF2B5EF4-FFF2-40B4-BE49-F238E27FC236}">
                <a16:creationId xmlns="" xmlns:a16="http://schemas.microsoft.com/office/drawing/2014/main" id="{319CA354-5453-4DD8-9545-5C0F8F6CEBA7}"/>
              </a:ext>
            </a:extLst>
          </p:cNvPr>
          <p:cNvSpPr/>
          <p:nvPr/>
        </p:nvSpPr>
        <p:spPr>
          <a:xfrm rot="1030130">
            <a:off x="6734859" y="2000041"/>
            <a:ext cx="848682" cy="787134"/>
          </a:xfrm>
          <a:prstGeom prst="star5">
            <a:avLst/>
          </a:prstGeom>
          <a:solidFill>
            <a:srgbClr val="D33DA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9" name="Рисунок 8">
            <a:extLst>
              <a:ext uri="{FF2B5EF4-FFF2-40B4-BE49-F238E27FC236}">
                <a16:creationId xmlns="" xmlns:a16="http://schemas.microsoft.com/office/drawing/2014/main" id="{A2337995-E627-49E4-B376-AF5320208B6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25244" y="1734439"/>
            <a:ext cx="3481791" cy="2500259"/>
          </a:xfrm>
          <a:prstGeom prst="rect">
            <a:avLst/>
          </a:prstGeom>
          <a:ln w="38100">
            <a:solidFill>
              <a:srgbClr val="FFFF00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1" name="Рисунок 10">
            <a:extLst>
              <a:ext uri="{FF2B5EF4-FFF2-40B4-BE49-F238E27FC236}">
                <a16:creationId xmlns="" xmlns:a16="http://schemas.microsoft.com/office/drawing/2014/main" id="{DE05E94D-81B5-4FF1-BE65-E6268DD65BC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465798" y="1655341"/>
            <a:ext cx="3751854" cy="2542700"/>
          </a:xfrm>
          <a:prstGeom prst="rect">
            <a:avLst/>
          </a:prstGeom>
          <a:ln w="38100">
            <a:solidFill>
              <a:srgbClr val="FFFF00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4" name="Рисунок 33">
            <a:extLst>
              <a:ext uri="{FF2B5EF4-FFF2-40B4-BE49-F238E27FC236}">
                <a16:creationId xmlns="" xmlns:a16="http://schemas.microsoft.com/office/drawing/2014/main" id="{3C2D004C-3E78-43A2-99AD-790D6C7B25B2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-2317" t="-13495" r="28956" b="13495"/>
          <a:stretch/>
        </p:blipFill>
        <p:spPr>
          <a:xfrm rot="19537679">
            <a:off x="6421481" y="3963783"/>
            <a:ext cx="4251373" cy="3867291"/>
          </a:xfrm>
          <a:prstGeom prst="rect">
            <a:avLst/>
          </a:prstGeom>
        </p:spPr>
      </p:pic>
      <p:sp>
        <p:nvSpPr>
          <p:cNvPr id="12" name="Полилиния: фигура 11">
            <a:extLst>
              <a:ext uri="{FF2B5EF4-FFF2-40B4-BE49-F238E27FC236}">
                <a16:creationId xmlns="" xmlns:a16="http://schemas.microsoft.com/office/drawing/2014/main" id="{7C6568BB-5458-4827-B8D0-D35FF35A4E57}"/>
              </a:ext>
            </a:extLst>
          </p:cNvPr>
          <p:cNvSpPr/>
          <p:nvPr/>
        </p:nvSpPr>
        <p:spPr>
          <a:xfrm>
            <a:off x="410923" y="3993080"/>
            <a:ext cx="3195686" cy="2561887"/>
          </a:xfrm>
          <a:custGeom>
            <a:avLst/>
            <a:gdLst>
              <a:gd name="connsiteX0" fmla="*/ 0 w 3195686"/>
              <a:gd name="connsiteY0" fmla="*/ 539842 h 2561887"/>
              <a:gd name="connsiteX1" fmla="*/ 857839 w 3195686"/>
              <a:gd name="connsiteY1" fmla="*/ 21368 h 2561887"/>
              <a:gd name="connsiteX2" fmla="*/ 235670 w 3195686"/>
              <a:gd name="connsiteY2" fmla="*/ 1180865 h 2561887"/>
              <a:gd name="connsiteX3" fmla="*/ 1800519 w 3195686"/>
              <a:gd name="connsiteY3" fmla="*/ 671818 h 2561887"/>
              <a:gd name="connsiteX4" fmla="*/ 914400 w 3195686"/>
              <a:gd name="connsiteY4" fmla="*/ 2132972 h 2561887"/>
              <a:gd name="connsiteX5" fmla="*/ 2950590 w 3195686"/>
              <a:gd name="connsiteY5" fmla="*/ 1105451 h 2561887"/>
              <a:gd name="connsiteX6" fmla="*/ 2309567 w 3195686"/>
              <a:gd name="connsiteY6" fmla="*/ 2472337 h 2561887"/>
              <a:gd name="connsiteX7" fmla="*/ 3195686 w 3195686"/>
              <a:gd name="connsiteY7" fmla="*/ 2434630 h 2561887"/>
              <a:gd name="connsiteX8" fmla="*/ 3195686 w 3195686"/>
              <a:gd name="connsiteY8" fmla="*/ 2434630 h 2561887"/>
              <a:gd name="connsiteX9" fmla="*/ 3195686 w 3195686"/>
              <a:gd name="connsiteY9" fmla="*/ 2434630 h 25618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195686" h="2561887">
                <a:moveTo>
                  <a:pt x="0" y="539842"/>
                </a:moveTo>
                <a:cubicBezTo>
                  <a:pt x="409280" y="227186"/>
                  <a:pt x="818561" y="-85469"/>
                  <a:pt x="857839" y="21368"/>
                </a:cubicBezTo>
                <a:cubicBezTo>
                  <a:pt x="897117" y="128205"/>
                  <a:pt x="78557" y="1072457"/>
                  <a:pt x="235670" y="1180865"/>
                </a:cubicBezTo>
                <a:cubicBezTo>
                  <a:pt x="392783" y="1289273"/>
                  <a:pt x="1687397" y="513134"/>
                  <a:pt x="1800519" y="671818"/>
                </a:cubicBezTo>
                <a:cubicBezTo>
                  <a:pt x="1913641" y="830502"/>
                  <a:pt x="722722" y="2060700"/>
                  <a:pt x="914400" y="2132972"/>
                </a:cubicBezTo>
                <a:cubicBezTo>
                  <a:pt x="1106078" y="2205244"/>
                  <a:pt x="2718062" y="1048890"/>
                  <a:pt x="2950590" y="1105451"/>
                </a:cubicBezTo>
                <a:cubicBezTo>
                  <a:pt x="3183118" y="1162012"/>
                  <a:pt x="2268718" y="2250807"/>
                  <a:pt x="2309567" y="2472337"/>
                </a:cubicBezTo>
                <a:cubicBezTo>
                  <a:pt x="2350416" y="2693867"/>
                  <a:pt x="3195686" y="2434630"/>
                  <a:pt x="3195686" y="2434630"/>
                </a:cubicBezTo>
                <a:lnTo>
                  <a:pt x="3195686" y="2434630"/>
                </a:lnTo>
                <a:lnTo>
                  <a:pt x="3195686" y="2434630"/>
                </a:lnTo>
              </a:path>
            </a:pathLst>
          </a:custGeom>
          <a:noFill/>
          <a:ln w="4762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n>
                <a:solidFill>
                  <a:srgbClr val="D33DA1"/>
                </a:solidFill>
              </a:ln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591011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E01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="" xmlns:a16="http://schemas.microsoft.com/office/drawing/2014/main" id="{98E65A30-7C8E-4C97-A03E-CB5A2137E1A0}"/>
              </a:ext>
            </a:extLst>
          </p:cNvPr>
          <p:cNvSpPr/>
          <p:nvPr/>
        </p:nvSpPr>
        <p:spPr>
          <a:xfrm>
            <a:off x="4436654" y="0"/>
            <a:ext cx="3440784" cy="7560295"/>
          </a:xfrm>
          <a:prstGeom prst="rect">
            <a:avLst/>
          </a:prstGeom>
          <a:solidFill>
            <a:srgbClr val="D33DA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: скругленные углы 1">
            <a:extLst>
              <a:ext uri="{FF2B5EF4-FFF2-40B4-BE49-F238E27FC236}">
                <a16:creationId xmlns="" xmlns:a16="http://schemas.microsoft.com/office/drawing/2014/main" id="{47FB72CF-D68B-470A-9CD0-DAD5529759BA}"/>
              </a:ext>
            </a:extLst>
          </p:cNvPr>
          <p:cNvSpPr/>
          <p:nvPr/>
        </p:nvSpPr>
        <p:spPr>
          <a:xfrm>
            <a:off x="179109" y="136689"/>
            <a:ext cx="11840066" cy="6584622"/>
          </a:xfrm>
          <a:prstGeom prst="roundRect">
            <a:avLst/>
          </a:prstGeom>
          <a:noFill/>
          <a:ln w="88900" cmpd="sng">
            <a:solidFill>
              <a:srgbClr val="D33DA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TextBox 13">
            <a:extLst>
              <a:ext uri="{FF2B5EF4-FFF2-40B4-BE49-F238E27FC236}">
                <a16:creationId xmlns="" xmlns:a16="http://schemas.microsoft.com/office/drawing/2014/main" id="{7C5E03DD-9EA3-46EB-8DE6-745D329D65AA}"/>
              </a:ext>
            </a:extLst>
          </p:cNvPr>
          <p:cNvSpPr txBox="1"/>
          <p:nvPr/>
        </p:nvSpPr>
        <p:spPr>
          <a:xfrm flipH="1">
            <a:off x="968911" y="724793"/>
            <a:ext cx="5566877" cy="923330"/>
          </a:xfrm>
          <a:prstGeom prst="rect">
            <a:avLst/>
          </a:prstGeom>
          <a:solidFill>
            <a:srgbClr val="0E0145">
              <a:alpha val="0"/>
            </a:srgbClr>
          </a:solidFill>
        </p:spPr>
        <p:txBody>
          <a:bodyPr wrap="square" rtlCol="0">
            <a:spAutoFit/>
          </a:bodyPr>
          <a:lstStyle/>
          <a:p>
            <a:endParaRPr lang="ru-RU" sz="5400" dirty="0">
              <a:ln>
                <a:solidFill>
                  <a:srgbClr val="0E0145"/>
                </a:solidFill>
              </a:ln>
              <a:solidFill>
                <a:srgbClr val="D33DA1"/>
              </a:solidFill>
              <a:latin typeface="Arial Black" panose="020B0A04020102020204" pitchFamily="34" charset="0"/>
            </a:endParaRPr>
          </a:p>
        </p:txBody>
      </p:sp>
      <p:sp>
        <p:nvSpPr>
          <p:cNvPr id="39" name="Стрелка: вниз 38">
            <a:extLst>
              <a:ext uri="{FF2B5EF4-FFF2-40B4-BE49-F238E27FC236}">
                <a16:creationId xmlns="" xmlns:a16="http://schemas.microsoft.com/office/drawing/2014/main" id="{458B9B6A-5A42-4A68-81E4-BD00E57B6F92}"/>
              </a:ext>
            </a:extLst>
          </p:cNvPr>
          <p:cNvSpPr/>
          <p:nvPr/>
        </p:nvSpPr>
        <p:spPr>
          <a:xfrm>
            <a:off x="11217652" y="1529480"/>
            <a:ext cx="631596" cy="1234912"/>
          </a:xfrm>
          <a:prstGeom prst="downArrow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40B4D9BD-9002-4976-9470-89A93569576F}"/>
              </a:ext>
            </a:extLst>
          </p:cNvPr>
          <p:cNvSpPr txBox="1"/>
          <p:nvPr/>
        </p:nvSpPr>
        <p:spPr>
          <a:xfrm>
            <a:off x="1404625" y="228522"/>
            <a:ext cx="950484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dirty="0">
                <a:solidFill>
                  <a:srgbClr val="FFFF00"/>
                </a:solidFill>
                <a:latin typeface="Arial Black" panose="020B0A04020102020204" pitchFamily="34" charset="0"/>
              </a:rPr>
              <a:t>МЕРОПРИЯТИЕ </a:t>
            </a:r>
          </a:p>
          <a:p>
            <a:pPr algn="ctr"/>
            <a:r>
              <a:rPr lang="ru-RU" sz="4800" dirty="0">
                <a:solidFill>
                  <a:srgbClr val="FFFF00"/>
                </a:solidFill>
                <a:latin typeface="Arial Black" panose="020B0A04020102020204" pitchFamily="34" charset="0"/>
              </a:rPr>
              <a:t>«ЖЕНСКИЙ ЭКСПРЕСС»</a:t>
            </a:r>
          </a:p>
        </p:txBody>
      </p:sp>
      <p:sp>
        <p:nvSpPr>
          <p:cNvPr id="44" name="Звезда: 5 точек 43">
            <a:extLst>
              <a:ext uri="{FF2B5EF4-FFF2-40B4-BE49-F238E27FC236}">
                <a16:creationId xmlns="" xmlns:a16="http://schemas.microsoft.com/office/drawing/2014/main" id="{5AF7FDE9-3DD6-43BA-A1A1-7390BFABC780}"/>
              </a:ext>
            </a:extLst>
          </p:cNvPr>
          <p:cNvSpPr/>
          <p:nvPr/>
        </p:nvSpPr>
        <p:spPr>
          <a:xfrm rot="1030130">
            <a:off x="830129" y="331226"/>
            <a:ext cx="848682" cy="787134"/>
          </a:xfrm>
          <a:prstGeom prst="star5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5" name="Звезда: 5 точек 44">
            <a:extLst>
              <a:ext uri="{FF2B5EF4-FFF2-40B4-BE49-F238E27FC236}">
                <a16:creationId xmlns="" xmlns:a16="http://schemas.microsoft.com/office/drawing/2014/main" id="{319CA354-5453-4DD8-9545-5C0F8F6CEBA7}"/>
              </a:ext>
            </a:extLst>
          </p:cNvPr>
          <p:cNvSpPr/>
          <p:nvPr/>
        </p:nvSpPr>
        <p:spPr>
          <a:xfrm rot="1030130">
            <a:off x="6734859" y="2000041"/>
            <a:ext cx="848682" cy="787134"/>
          </a:xfrm>
          <a:prstGeom prst="star5">
            <a:avLst/>
          </a:prstGeom>
          <a:solidFill>
            <a:srgbClr val="D33DA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1" name="Рисунок 10">
            <a:extLst>
              <a:ext uri="{FF2B5EF4-FFF2-40B4-BE49-F238E27FC236}">
                <a16:creationId xmlns="" xmlns:a16="http://schemas.microsoft.com/office/drawing/2014/main" id="{8B89517D-F50F-4598-BCB0-B7510724C401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6416" r="19481" b="1123"/>
          <a:stretch/>
        </p:blipFill>
        <p:spPr>
          <a:xfrm>
            <a:off x="514428" y="1725602"/>
            <a:ext cx="3632553" cy="2598675"/>
          </a:xfrm>
          <a:prstGeom prst="round2DiagRect">
            <a:avLst>
              <a:gd name="adj1" fmla="val 16667"/>
              <a:gd name="adj2" fmla="val 0"/>
            </a:avLst>
          </a:prstGeom>
          <a:ln w="38100" cap="sq">
            <a:solidFill>
              <a:srgbClr val="FFFF00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050" name="Picture 2" descr="C:\Users\Public\Documents\Сканер Kyocera\+день самоуправления 06.10.23\день самоуправления 06.10.23\IMG_3556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7455"/>
          <a:stretch/>
        </p:blipFill>
        <p:spPr bwMode="auto">
          <a:xfrm>
            <a:off x="7005635" y="1725603"/>
            <a:ext cx="4212017" cy="2598674"/>
          </a:xfrm>
          <a:prstGeom prst="round2DiagRect">
            <a:avLst>
              <a:gd name="adj1" fmla="val 16667"/>
              <a:gd name="adj2" fmla="val 0"/>
            </a:avLst>
          </a:prstGeom>
          <a:ln w="38100" cap="sq">
            <a:solidFill>
              <a:srgbClr val="FFFF00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Полилиния: фигура 11">
            <a:extLst>
              <a:ext uri="{FF2B5EF4-FFF2-40B4-BE49-F238E27FC236}">
                <a16:creationId xmlns="" xmlns:a16="http://schemas.microsoft.com/office/drawing/2014/main" id="{7C6568BB-5458-4827-B8D0-D35FF35A4E57}"/>
              </a:ext>
            </a:extLst>
          </p:cNvPr>
          <p:cNvSpPr/>
          <p:nvPr/>
        </p:nvSpPr>
        <p:spPr>
          <a:xfrm>
            <a:off x="732862" y="4076155"/>
            <a:ext cx="3195686" cy="2561887"/>
          </a:xfrm>
          <a:custGeom>
            <a:avLst/>
            <a:gdLst>
              <a:gd name="connsiteX0" fmla="*/ 0 w 3195686"/>
              <a:gd name="connsiteY0" fmla="*/ 539842 h 2561887"/>
              <a:gd name="connsiteX1" fmla="*/ 857839 w 3195686"/>
              <a:gd name="connsiteY1" fmla="*/ 21368 h 2561887"/>
              <a:gd name="connsiteX2" fmla="*/ 235670 w 3195686"/>
              <a:gd name="connsiteY2" fmla="*/ 1180865 h 2561887"/>
              <a:gd name="connsiteX3" fmla="*/ 1800519 w 3195686"/>
              <a:gd name="connsiteY3" fmla="*/ 671818 h 2561887"/>
              <a:gd name="connsiteX4" fmla="*/ 914400 w 3195686"/>
              <a:gd name="connsiteY4" fmla="*/ 2132972 h 2561887"/>
              <a:gd name="connsiteX5" fmla="*/ 2950590 w 3195686"/>
              <a:gd name="connsiteY5" fmla="*/ 1105451 h 2561887"/>
              <a:gd name="connsiteX6" fmla="*/ 2309567 w 3195686"/>
              <a:gd name="connsiteY6" fmla="*/ 2472337 h 2561887"/>
              <a:gd name="connsiteX7" fmla="*/ 3195686 w 3195686"/>
              <a:gd name="connsiteY7" fmla="*/ 2434630 h 2561887"/>
              <a:gd name="connsiteX8" fmla="*/ 3195686 w 3195686"/>
              <a:gd name="connsiteY8" fmla="*/ 2434630 h 2561887"/>
              <a:gd name="connsiteX9" fmla="*/ 3195686 w 3195686"/>
              <a:gd name="connsiteY9" fmla="*/ 2434630 h 25618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195686" h="2561887">
                <a:moveTo>
                  <a:pt x="0" y="539842"/>
                </a:moveTo>
                <a:cubicBezTo>
                  <a:pt x="409280" y="227186"/>
                  <a:pt x="818561" y="-85469"/>
                  <a:pt x="857839" y="21368"/>
                </a:cubicBezTo>
                <a:cubicBezTo>
                  <a:pt x="897117" y="128205"/>
                  <a:pt x="78557" y="1072457"/>
                  <a:pt x="235670" y="1180865"/>
                </a:cubicBezTo>
                <a:cubicBezTo>
                  <a:pt x="392783" y="1289273"/>
                  <a:pt x="1687397" y="513134"/>
                  <a:pt x="1800519" y="671818"/>
                </a:cubicBezTo>
                <a:cubicBezTo>
                  <a:pt x="1913641" y="830502"/>
                  <a:pt x="722722" y="2060700"/>
                  <a:pt x="914400" y="2132972"/>
                </a:cubicBezTo>
                <a:cubicBezTo>
                  <a:pt x="1106078" y="2205244"/>
                  <a:pt x="2718062" y="1048890"/>
                  <a:pt x="2950590" y="1105451"/>
                </a:cubicBezTo>
                <a:cubicBezTo>
                  <a:pt x="3183118" y="1162012"/>
                  <a:pt x="2268718" y="2250807"/>
                  <a:pt x="2309567" y="2472337"/>
                </a:cubicBezTo>
                <a:cubicBezTo>
                  <a:pt x="2350416" y="2693867"/>
                  <a:pt x="3195686" y="2434630"/>
                  <a:pt x="3195686" y="2434630"/>
                </a:cubicBezTo>
                <a:lnTo>
                  <a:pt x="3195686" y="2434630"/>
                </a:lnTo>
                <a:lnTo>
                  <a:pt x="3195686" y="2434630"/>
                </a:lnTo>
              </a:path>
            </a:pathLst>
          </a:custGeom>
          <a:noFill/>
          <a:ln w="4762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n>
                <a:solidFill>
                  <a:srgbClr val="D33DA1"/>
                </a:solidFill>
              </a:ln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="" xmlns:a16="http://schemas.microsoft.com/office/drawing/2014/main" id="{8CDAAE2D-9136-4A38-B544-C632237111C2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4650" t="8626" r="12276"/>
          <a:stretch/>
        </p:blipFill>
        <p:spPr>
          <a:xfrm>
            <a:off x="3752349" y="3606084"/>
            <a:ext cx="4125089" cy="3004199"/>
          </a:xfrm>
          <a:prstGeom prst="round2DiagRect">
            <a:avLst>
              <a:gd name="adj1" fmla="val 16667"/>
              <a:gd name="adj2" fmla="val 0"/>
            </a:avLst>
          </a:prstGeom>
          <a:ln w="38100" cap="sq">
            <a:solidFill>
              <a:srgbClr val="FFFF00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4" name="Рисунок 33">
            <a:extLst>
              <a:ext uri="{FF2B5EF4-FFF2-40B4-BE49-F238E27FC236}">
                <a16:creationId xmlns="" xmlns:a16="http://schemas.microsoft.com/office/drawing/2014/main" id="{3C2D004C-3E78-43A2-99AD-790D6C7B25B2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-2317" t="-13495" r="28956" b="13495"/>
          <a:stretch/>
        </p:blipFill>
        <p:spPr>
          <a:xfrm rot="19537679">
            <a:off x="6544206" y="4347246"/>
            <a:ext cx="3485380" cy="31704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964373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E01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="" xmlns:a16="http://schemas.microsoft.com/office/drawing/2014/main" id="{98E65A30-7C8E-4C97-A03E-CB5A2137E1A0}"/>
              </a:ext>
            </a:extLst>
          </p:cNvPr>
          <p:cNvSpPr/>
          <p:nvPr/>
        </p:nvSpPr>
        <p:spPr>
          <a:xfrm>
            <a:off x="4436654" y="0"/>
            <a:ext cx="3440784" cy="7560295"/>
          </a:xfrm>
          <a:prstGeom prst="rect">
            <a:avLst/>
          </a:prstGeom>
          <a:solidFill>
            <a:srgbClr val="D33DA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9" name="Рисунок 8">
            <a:extLst>
              <a:ext uri="{FF2B5EF4-FFF2-40B4-BE49-F238E27FC236}">
                <a16:creationId xmlns="" xmlns:a16="http://schemas.microsoft.com/office/drawing/2014/main" id="{AAA20806-0C7B-4117-8CDC-CEAA16882D3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6692" t="14847" r="6732"/>
          <a:stretch/>
        </p:blipFill>
        <p:spPr>
          <a:xfrm>
            <a:off x="3464417" y="3593206"/>
            <a:ext cx="4713669" cy="2983472"/>
          </a:xfrm>
          <a:prstGeom prst="rect">
            <a:avLst/>
          </a:prstGeom>
          <a:ln w="38100">
            <a:solidFill>
              <a:srgbClr val="FFFF00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Прямоугольник: скругленные углы 1">
            <a:extLst>
              <a:ext uri="{FF2B5EF4-FFF2-40B4-BE49-F238E27FC236}">
                <a16:creationId xmlns="" xmlns:a16="http://schemas.microsoft.com/office/drawing/2014/main" id="{47FB72CF-D68B-470A-9CD0-DAD5529759BA}"/>
              </a:ext>
            </a:extLst>
          </p:cNvPr>
          <p:cNvSpPr/>
          <p:nvPr/>
        </p:nvSpPr>
        <p:spPr>
          <a:xfrm>
            <a:off x="179109" y="136689"/>
            <a:ext cx="11840066" cy="6584622"/>
          </a:xfrm>
          <a:prstGeom prst="roundRect">
            <a:avLst/>
          </a:prstGeom>
          <a:noFill/>
          <a:ln w="88900" cmpd="sng">
            <a:solidFill>
              <a:srgbClr val="D33DA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TextBox 13">
            <a:extLst>
              <a:ext uri="{FF2B5EF4-FFF2-40B4-BE49-F238E27FC236}">
                <a16:creationId xmlns="" xmlns:a16="http://schemas.microsoft.com/office/drawing/2014/main" id="{7C5E03DD-9EA3-46EB-8DE6-745D329D65AA}"/>
              </a:ext>
            </a:extLst>
          </p:cNvPr>
          <p:cNvSpPr txBox="1"/>
          <p:nvPr/>
        </p:nvSpPr>
        <p:spPr>
          <a:xfrm flipH="1">
            <a:off x="968911" y="724793"/>
            <a:ext cx="5566877" cy="923330"/>
          </a:xfrm>
          <a:prstGeom prst="rect">
            <a:avLst/>
          </a:prstGeom>
          <a:solidFill>
            <a:srgbClr val="0E0145">
              <a:alpha val="0"/>
            </a:srgbClr>
          </a:solidFill>
        </p:spPr>
        <p:txBody>
          <a:bodyPr wrap="square" rtlCol="0">
            <a:spAutoFit/>
          </a:bodyPr>
          <a:lstStyle/>
          <a:p>
            <a:endParaRPr lang="ru-RU" sz="5400" dirty="0">
              <a:ln>
                <a:solidFill>
                  <a:srgbClr val="0E0145"/>
                </a:solidFill>
              </a:ln>
              <a:solidFill>
                <a:srgbClr val="D33DA1"/>
              </a:solidFill>
              <a:latin typeface="Arial Black" panose="020B0A04020102020204" pitchFamily="34" charset="0"/>
            </a:endParaRPr>
          </a:p>
        </p:txBody>
      </p:sp>
      <p:sp>
        <p:nvSpPr>
          <p:cNvPr id="39" name="Стрелка: вниз 38">
            <a:extLst>
              <a:ext uri="{FF2B5EF4-FFF2-40B4-BE49-F238E27FC236}">
                <a16:creationId xmlns="" xmlns:a16="http://schemas.microsoft.com/office/drawing/2014/main" id="{458B9B6A-5A42-4A68-81E4-BD00E57B6F92}"/>
              </a:ext>
            </a:extLst>
          </p:cNvPr>
          <p:cNvSpPr/>
          <p:nvPr/>
        </p:nvSpPr>
        <p:spPr>
          <a:xfrm>
            <a:off x="10487990" y="4931907"/>
            <a:ext cx="631596" cy="1234912"/>
          </a:xfrm>
          <a:prstGeom prst="downArrow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40B4D9BD-9002-4976-9470-89A93569576F}"/>
              </a:ext>
            </a:extLst>
          </p:cNvPr>
          <p:cNvSpPr txBox="1"/>
          <p:nvPr/>
        </p:nvSpPr>
        <p:spPr>
          <a:xfrm>
            <a:off x="1419960" y="253537"/>
            <a:ext cx="950484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dirty="0">
                <a:solidFill>
                  <a:srgbClr val="FFFF00"/>
                </a:solidFill>
                <a:latin typeface="Arial Black" panose="020B0A04020102020204" pitchFamily="34" charset="0"/>
              </a:rPr>
              <a:t>ПРАЗДНИК 8 МАРТА</a:t>
            </a:r>
          </a:p>
          <a:p>
            <a:pPr algn="ctr"/>
            <a:r>
              <a:rPr lang="ru-RU" sz="4400" dirty="0">
                <a:solidFill>
                  <a:srgbClr val="FFFF00"/>
                </a:solidFill>
                <a:latin typeface="Arial Black" panose="020B0A04020102020204" pitchFamily="34" charset="0"/>
              </a:rPr>
              <a:t>«УЧИТЕЛЯ НА МАЛЬДИВАХ»</a:t>
            </a:r>
          </a:p>
        </p:txBody>
      </p:sp>
      <p:sp>
        <p:nvSpPr>
          <p:cNvPr id="44" name="Звезда: 5 точек 43">
            <a:extLst>
              <a:ext uri="{FF2B5EF4-FFF2-40B4-BE49-F238E27FC236}">
                <a16:creationId xmlns="" xmlns:a16="http://schemas.microsoft.com/office/drawing/2014/main" id="{5AF7FDE9-3DD6-43BA-A1A1-7390BFABC780}"/>
              </a:ext>
            </a:extLst>
          </p:cNvPr>
          <p:cNvSpPr/>
          <p:nvPr/>
        </p:nvSpPr>
        <p:spPr>
          <a:xfrm rot="1030130">
            <a:off x="653279" y="1615203"/>
            <a:ext cx="848682" cy="787134"/>
          </a:xfrm>
          <a:prstGeom prst="star5">
            <a:avLst/>
          </a:prstGeom>
          <a:solidFill>
            <a:srgbClr val="D33DA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5" name="Звезда: 5 точек 44">
            <a:extLst>
              <a:ext uri="{FF2B5EF4-FFF2-40B4-BE49-F238E27FC236}">
                <a16:creationId xmlns="" xmlns:a16="http://schemas.microsoft.com/office/drawing/2014/main" id="{319CA354-5453-4DD8-9545-5C0F8F6CEBA7}"/>
              </a:ext>
            </a:extLst>
          </p:cNvPr>
          <p:cNvSpPr/>
          <p:nvPr/>
        </p:nvSpPr>
        <p:spPr>
          <a:xfrm rot="1030130">
            <a:off x="6734859" y="2000041"/>
            <a:ext cx="848682" cy="787134"/>
          </a:xfrm>
          <a:prstGeom prst="star5">
            <a:avLst/>
          </a:prstGeom>
          <a:solidFill>
            <a:srgbClr val="D33DA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олилиния: фигура 11">
            <a:extLst>
              <a:ext uri="{FF2B5EF4-FFF2-40B4-BE49-F238E27FC236}">
                <a16:creationId xmlns="" xmlns:a16="http://schemas.microsoft.com/office/drawing/2014/main" id="{7C6568BB-5458-4827-B8D0-D35FF35A4E57}"/>
              </a:ext>
            </a:extLst>
          </p:cNvPr>
          <p:cNvSpPr/>
          <p:nvPr/>
        </p:nvSpPr>
        <p:spPr>
          <a:xfrm>
            <a:off x="556663" y="4268420"/>
            <a:ext cx="3195686" cy="2561887"/>
          </a:xfrm>
          <a:custGeom>
            <a:avLst/>
            <a:gdLst>
              <a:gd name="connsiteX0" fmla="*/ 0 w 3195686"/>
              <a:gd name="connsiteY0" fmla="*/ 539842 h 2561887"/>
              <a:gd name="connsiteX1" fmla="*/ 857839 w 3195686"/>
              <a:gd name="connsiteY1" fmla="*/ 21368 h 2561887"/>
              <a:gd name="connsiteX2" fmla="*/ 235670 w 3195686"/>
              <a:gd name="connsiteY2" fmla="*/ 1180865 h 2561887"/>
              <a:gd name="connsiteX3" fmla="*/ 1800519 w 3195686"/>
              <a:gd name="connsiteY3" fmla="*/ 671818 h 2561887"/>
              <a:gd name="connsiteX4" fmla="*/ 914400 w 3195686"/>
              <a:gd name="connsiteY4" fmla="*/ 2132972 h 2561887"/>
              <a:gd name="connsiteX5" fmla="*/ 2950590 w 3195686"/>
              <a:gd name="connsiteY5" fmla="*/ 1105451 h 2561887"/>
              <a:gd name="connsiteX6" fmla="*/ 2309567 w 3195686"/>
              <a:gd name="connsiteY6" fmla="*/ 2472337 h 2561887"/>
              <a:gd name="connsiteX7" fmla="*/ 3195686 w 3195686"/>
              <a:gd name="connsiteY7" fmla="*/ 2434630 h 2561887"/>
              <a:gd name="connsiteX8" fmla="*/ 3195686 w 3195686"/>
              <a:gd name="connsiteY8" fmla="*/ 2434630 h 2561887"/>
              <a:gd name="connsiteX9" fmla="*/ 3195686 w 3195686"/>
              <a:gd name="connsiteY9" fmla="*/ 2434630 h 25618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195686" h="2561887">
                <a:moveTo>
                  <a:pt x="0" y="539842"/>
                </a:moveTo>
                <a:cubicBezTo>
                  <a:pt x="409280" y="227186"/>
                  <a:pt x="818561" y="-85469"/>
                  <a:pt x="857839" y="21368"/>
                </a:cubicBezTo>
                <a:cubicBezTo>
                  <a:pt x="897117" y="128205"/>
                  <a:pt x="78557" y="1072457"/>
                  <a:pt x="235670" y="1180865"/>
                </a:cubicBezTo>
                <a:cubicBezTo>
                  <a:pt x="392783" y="1289273"/>
                  <a:pt x="1687397" y="513134"/>
                  <a:pt x="1800519" y="671818"/>
                </a:cubicBezTo>
                <a:cubicBezTo>
                  <a:pt x="1913641" y="830502"/>
                  <a:pt x="722722" y="2060700"/>
                  <a:pt x="914400" y="2132972"/>
                </a:cubicBezTo>
                <a:cubicBezTo>
                  <a:pt x="1106078" y="2205244"/>
                  <a:pt x="2718062" y="1048890"/>
                  <a:pt x="2950590" y="1105451"/>
                </a:cubicBezTo>
                <a:cubicBezTo>
                  <a:pt x="3183118" y="1162012"/>
                  <a:pt x="2268718" y="2250807"/>
                  <a:pt x="2309567" y="2472337"/>
                </a:cubicBezTo>
                <a:cubicBezTo>
                  <a:pt x="2350416" y="2693867"/>
                  <a:pt x="3195686" y="2434630"/>
                  <a:pt x="3195686" y="2434630"/>
                </a:cubicBezTo>
                <a:lnTo>
                  <a:pt x="3195686" y="2434630"/>
                </a:lnTo>
                <a:lnTo>
                  <a:pt x="3195686" y="2434630"/>
                </a:lnTo>
              </a:path>
            </a:pathLst>
          </a:custGeom>
          <a:noFill/>
          <a:ln w="4762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n>
                <a:solidFill>
                  <a:srgbClr val="D33DA1"/>
                </a:solidFill>
              </a:ln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="" xmlns:a16="http://schemas.microsoft.com/office/drawing/2014/main" id="{085249C1-1FAE-40BA-A2EB-732EECCE9D02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10219"/>
          <a:stretch/>
        </p:blipFill>
        <p:spPr>
          <a:xfrm>
            <a:off x="1700011" y="2008770"/>
            <a:ext cx="2736643" cy="2542933"/>
          </a:xfrm>
          <a:prstGeom prst="rect">
            <a:avLst/>
          </a:prstGeom>
          <a:ln w="38100">
            <a:solidFill>
              <a:srgbClr val="FFFF00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1" name="Рисунок 10">
            <a:extLst>
              <a:ext uri="{FF2B5EF4-FFF2-40B4-BE49-F238E27FC236}">
                <a16:creationId xmlns="" xmlns:a16="http://schemas.microsoft.com/office/drawing/2014/main" id="{FD56815F-740F-403A-B68C-26E55C94118D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9682" t="8208" r="3020"/>
          <a:stretch/>
        </p:blipFill>
        <p:spPr>
          <a:xfrm rot="10800000" flipV="1">
            <a:off x="7452937" y="2002528"/>
            <a:ext cx="3764715" cy="2542392"/>
          </a:xfrm>
          <a:prstGeom prst="rect">
            <a:avLst/>
          </a:prstGeom>
          <a:ln w="38100">
            <a:solidFill>
              <a:srgbClr val="FFFF00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4" name="Рисунок 33">
            <a:extLst>
              <a:ext uri="{FF2B5EF4-FFF2-40B4-BE49-F238E27FC236}">
                <a16:creationId xmlns="" xmlns:a16="http://schemas.microsoft.com/office/drawing/2014/main" id="{3C2D004C-3E78-43A2-99AD-790D6C7B25B2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-2317" t="-13495" r="28956" b="13495"/>
          <a:stretch/>
        </p:blipFill>
        <p:spPr>
          <a:xfrm rot="19537679">
            <a:off x="6681993" y="4352852"/>
            <a:ext cx="3744604" cy="34063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0965380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E01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Рисунок 20">
            <a:extLst>
              <a:ext uri="{FF2B5EF4-FFF2-40B4-BE49-F238E27FC236}">
                <a16:creationId xmlns="" xmlns:a16="http://schemas.microsoft.com/office/drawing/2014/main" id="{73CAC2A3-99C4-4389-A1DD-4E30A147D37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-1760" t="-1" r="5482" b="14668"/>
          <a:stretch/>
        </p:blipFill>
        <p:spPr>
          <a:xfrm rot="20204571">
            <a:off x="1508418" y="4169954"/>
            <a:ext cx="3950126" cy="3501061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="" xmlns:a16="http://schemas.microsoft.com/office/drawing/2014/main" id="{1007F7B6-3A7C-4222-B71D-37C203060C8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-2317" t="-13495" r="28956" b="13495"/>
          <a:stretch/>
        </p:blipFill>
        <p:spPr>
          <a:xfrm rot="20570560">
            <a:off x="7633988" y="4566469"/>
            <a:ext cx="3237474" cy="2944990"/>
          </a:xfrm>
          <a:prstGeom prst="rect">
            <a:avLst/>
          </a:prstGeom>
        </p:spPr>
      </p:pic>
      <p:sp>
        <p:nvSpPr>
          <p:cNvPr id="12" name="Полилиния: фигура 11">
            <a:extLst>
              <a:ext uri="{FF2B5EF4-FFF2-40B4-BE49-F238E27FC236}">
                <a16:creationId xmlns="" xmlns:a16="http://schemas.microsoft.com/office/drawing/2014/main" id="{FDEBE1C2-9F6B-4DC1-9878-0822E84C9D44}"/>
              </a:ext>
            </a:extLst>
          </p:cNvPr>
          <p:cNvSpPr/>
          <p:nvPr/>
        </p:nvSpPr>
        <p:spPr>
          <a:xfrm>
            <a:off x="5719904" y="1469798"/>
            <a:ext cx="3195686" cy="2561887"/>
          </a:xfrm>
          <a:custGeom>
            <a:avLst/>
            <a:gdLst>
              <a:gd name="connsiteX0" fmla="*/ 0 w 3195686"/>
              <a:gd name="connsiteY0" fmla="*/ 539842 h 2561887"/>
              <a:gd name="connsiteX1" fmla="*/ 857839 w 3195686"/>
              <a:gd name="connsiteY1" fmla="*/ 21368 h 2561887"/>
              <a:gd name="connsiteX2" fmla="*/ 235670 w 3195686"/>
              <a:gd name="connsiteY2" fmla="*/ 1180865 h 2561887"/>
              <a:gd name="connsiteX3" fmla="*/ 1800519 w 3195686"/>
              <a:gd name="connsiteY3" fmla="*/ 671818 h 2561887"/>
              <a:gd name="connsiteX4" fmla="*/ 914400 w 3195686"/>
              <a:gd name="connsiteY4" fmla="*/ 2132972 h 2561887"/>
              <a:gd name="connsiteX5" fmla="*/ 2950590 w 3195686"/>
              <a:gd name="connsiteY5" fmla="*/ 1105451 h 2561887"/>
              <a:gd name="connsiteX6" fmla="*/ 2309567 w 3195686"/>
              <a:gd name="connsiteY6" fmla="*/ 2472337 h 2561887"/>
              <a:gd name="connsiteX7" fmla="*/ 3195686 w 3195686"/>
              <a:gd name="connsiteY7" fmla="*/ 2434630 h 2561887"/>
              <a:gd name="connsiteX8" fmla="*/ 3195686 w 3195686"/>
              <a:gd name="connsiteY8" fmla="*/ 2434630 h 2561887"/>
              <a:gd name="connsiteX9" fmla="*/ 3195686 w 3195686"/>
              <a:gd name="connsiteY9" fmla="*/ 2434630 h 25618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195686" h="2561887">
                <a:moveTo>
                  <a:pt x="0" y="539842"/>
                </a:moveTo>
                <a:cubicBezTo>
                  <a:pt x="409280" y="227186"/>
                  <a:pt x="818561" y="-85469"/>
                  <a:pt x="857839" y="21368"/>
                </a:cubicBezTo>
                <a:cubicBezTo>
                  <a:pt x="897117" y="128205"/>
                  <a:pt x="78557" y="1072457"/>
                  <a:pt x="235670" y="1180865"/>
                </a:cubicBezTo>
                <a:cubicBezTo>
                  <a:pt x="392783" y="1289273"/>
                  <a:pt x="1687397" y="513134"/>
                  <a:pt x="1800519" y="671818"/>
                </a:cubicBezTo>
                <a:cubicBezTo>
                  <a:pt x="1913641" y="830502"/>
                  <a:pt x="722722" y="2060700"/>
                  <a:pt x="914400" y="2132972"/>
                </a:cubicBezTo>
                <a:cubicBezTo>
                  <a:pt x="1106078" y="2205244"/>
                  <a:pt x="2718062" y="1048890"/>
                  <a:pt x="2950590" y="1105451"/>
                </a:cubicBezTo>
                <a:cubicBezTo>
                  <a:pt x="3183118" y="1162012"/>
                  <a:pt x="2268718" y="2250807"/>
                  <a:pt x="2309567" y="2472337"/>
                </a:cubicBezTo>
                <a:cubicBezTo>
                  <a:pt x="2350416" y="2693867"/>
                  <a:pt x="3195686" y="2434630"/>
                  <a:pt x="3195686" y="2434630"/>
                </a:cubicBezTo>
                <a:lnTo>
                  <a:pt x="3195686" y="2434630"/>
                </a:lnTo>
                <a:lnTo>
                  <a:pt x="3195686" y="2434630"/>
                </a:lnTo>
              </a:path>
            </a:pathLst>
          </a:custGeom>
          <a:noFill/>
          <a:ln w="47625">
            <a:solidFill>
              <a:srgbClr val="D33DA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n>
                <a:solidFill>
                  <a:srgbClr val="D33DA1"/>
                </a:solidFill>
              </a:ln>
              <a:solidFill>
                <a:srgbClr val="FFFF00"/>
              </a:solidFill>
            </a:endParaRPr>
          </a:p>
        </p:txBody>
      </p:sp>
      <p:sp>
        <p:nvSpPr>
          <p:cNvPr id="2" name="Прямоугольник: скругленные углы 1">
            <a:extLst>
              <a:ext uri="{FF2B5EF4-FFF2-40B4-BE49-F238E27FC236}">
                <a16:creationId xmlns="" xmlns:a16="http://schemas.microsoft.com/office/drawing/2014/main" id="{47FB72CF-D68B-470A-9CD0-DAD5529759BA}"/>
              </a:ext>
            </a:extLst>
          </p:cNvPr>
          <p:cNvSpPr/>
          <p:nvPr/>
        </p:nvSpPr>
        <p:spPr>
          <a:xfrm>
            <a:off x="179109" y="136689"/>
            <a:ext cx="11840066" cy="6584622"/>
          </a:xfrm>
          <a:prstGeom prst="roundRect">
            <a:avLst/>
          </a:prstGeom>
          <a:noFill/>
          <a:ln w="88900" cmpd="sng">
            <a:solidFill>
              <a:srgbClr val="D33DA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TextBox 13">
            <a:extLst>
              <a:ext uri="{FF2B5EF4-FFF2-40B4-BE49-F238E27FC236}">
                <a16:creationId xmlns="" xmlns:a16="http://schemas.microsoft.com/office/drawing/2014/main" id="{7C5E03DD-9EA3-46EB-8DE6-745D329D65AA}"/>
              </a:ext>
            </a:extLst>
          </p:cNvPr>
          <p:cNvSpPr txBox="1"/>
          <p:nvPr/>
        </p:nvSpPr>
        <p:spPr>
          <a:xfrm flipH="1">
            <a:off x="1661569" y="534452"/>
            <a:ext cx="9280497" cy="830997"/>
          </a:xfrm>
          <a:prstGeom prst="rect">
            <a:avLst/>
          </a:prstGeom>
          <a:solidFill>
            <a:srgbClr val="0E0145">
              <a:alpha val="0"/>
            </a:srgbClr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4800" dirty="0">
                <a:ln>
                  <a:solidFill>
                    <a:srgbClr val="0E0145"/>
                  </a:solidFill>
                </a:ln>
                <a:solidFill>
                  <a:srgbClr val="FFFF00"/>
                </a:solidFill>
                <a:latin typeface="Arial Black" panose="020B0A04020102020204" pitchFamily="34" charset="0"/>
              </a:rPr>
              <a:t>МЕДИА-СТУДИЯ ПОСЛЕ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="" xmlns:a16="http://schemas.microsoft.com/office/drawing/2014/main" id="{2103FBF8-DFB5-46E6-91B5-F352F1FE44CC}"/>
              </a:ext>
            </a:extLst>
          </p:cNvPr>
          <p:cNvSpPr txBox="1"/>
          <p:nvPr/>
        </p:nvSpPr>
        <p:spPr>
          <a:xfrm>
            <a:off x="701693" y="3416256"/>
            <a:ext cx="5050332" cy="333168"/>
          </a:xfrm>
          <a:prstGeom prst="rect">
            <a:avLst/>
          </a:prstGeom>
          <a:solidFill>
            <a:srgbClr val="FFFF00">
              <a:alpha val="0"/>
            </a:srgbClr>
          </a:solidFill>
        </p:spPr>
        <p:txBody>
          <a:bodyPr wrap="square">
            <a:spAutoFit/>
          </a:bodyPr>
          <a:lstStyle/>
          <a:p>
            <a:pPr lvl="0">
              <a:lnSpc>
                <a:spcPts val="18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endParaRPr lang="ru-RU" sz="2000" b="1" dirty="0">
              <a:solidFill>
                <a:srgbClr val="FFFF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Полилиния: фигура 3">
            <a:extLst>
              <a:ext uri="{FF2B5EF4-FFF2-40B4-BE49-F238E27FC236}">
                <a16:creationId xmlns="" xmlns:a16="http://schemas.microsoft.com/office/drawing/2014/main" id="{88B0828D-25A8-4D16-9E8E-054AC50F1B28}"/>
              </a:ext>
            </a:extLst>
          </p:cNvPr>
          <p:cNvSpPr/>
          <p:nvPr/>
        </p:nvSpPr>
        <p:spPr>
          <a:xfrm>
            <a:off x="-150829" y="1013739"/>
            <a:ext cx="12905295" cy="5452415"/>
          </a:xfrm>
          <a:custGeom>
            <a:avLst/>
            <a:gdLst>
              <a:gd name="connsiteX0" fmla="*/ 0 w 12905295"/>
              <a:gd name="connsiteY0" fmla="*/ 192892 h 5452415"/>
              <a:gd name="connsiteX1" fmla="*/ 2620652 w 12905295"/>
              <a:gd name="connsiteY1" fmla="*/ 315440 h 5452415"/>
              <a:gd name="connsiteX2" fmla="*/ 3902697 w 12905295"/>
              <a:gd name="connsiteY2" fmla="*/ 3143482 h 5452415"/>
              <a:gd name="connsiteX3" fmla="*/ 8474697 w 12905295"/>
              <a:gd name="connsiteY3" fmla="*/ 3294310 h 5452415"/>
              <a:gd name="connsiteX4" fmla="*/ 9879291 w 12905295"/>
              <a:gd name="connsiteY4" fmla="*/ 5424768 h 5452415"/>
              <a:gd name="connsiteX5" fmla="*/ 12905295 w 12905295"/>
              <a:gd name="connsiteY5" fmla="*/ 4312405 h 54524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905295" h="5452415">
                <a:moveTo>
                  <a:pt x="0" y="192892"/>
                </a:moveTo>
                <a:cubicBezTo>
                  <a:pt x="985101" y="8283"/>
                  <a:pt x="1970203" y="-176325"/>
                  <a:pt x="2620652" y="315440"/>
                </a:cubicBezTo>
                <a:cubicBezTo>
                  <a:pt x="3271102" y="807205"/>
                  <a:pt x="2927023" y="2647004"/>
                  <a:pt x="3902697" y="3143482"/>
                </a:cubicBezTo>
                <a:cubicBezTo>
                  <a:pt x="4878371" y="3639960"/>
                  <a:pt x="7478598" y="2914096"/>
                  <a:pt x="8474697" y="3294310"/>
                </a:cubicBezTo>
                <a:cubicBezTo>
                  <a:pt x="9470796" y="3674524"/>
                  <a:pt x="9140858" y="5255085"/>
                  <a:pt x="9879291" y="5424768"/>
                </a:cubicBezTo>
                <a:cubicBezTo>
                  <a:pt x="10617724" y="5594451"/>
                  <a:pt x="11761509" y="4953428"/>
                  <a:pt x="12905295" y="4312405"/>
                </a:cubicBezTo>
              </a:path>
            </a:pathLst>
          </a:cu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Полилиния: фигура 21">
            <a:extLst>
              <a:ext uri="{FF2B5EF4-FFF2-40B4-BE49-F238E27FC236}">
                <a16:creationId xmlns="" xmlns:a16="http://schemas.microsoft.com/office/drawing/2014/main" id="{1077A284-611D-4C45-A6E5-4774E63268D3}"/>
              </a:ext>
            </a:extLst>
          </p:cNvPr>
          <p:cNvSpPr/>
          <p:nvPr/>
        </p:nvSpPr>
        <p:spPr>
          <a:xfrm>
            <a:off x="-281233" y="1141317"/>
            <a:ext cx="12905295" cy="5452415"/>
          </a:xfrm>
          <a:custGeom>
            <a:avLst/>
            <a:gdLst>
              <a:gd name="connsiteX0" fmla="*/ 0 w 12905295"/>
              <a:gd name="connsiteY0" fmla="*/ 192892 h 5452415"/>
              <a:gd name="connsiteX1" fmla="*/ 2620652 w 12905295"/>
              <a:gd name="connsiteY1" fmla="*/ 315440 h 5452415"/>
              <a:gd name="connsiteX2" fmla="*/ 3902697 w 12905295"/>
              <a:gd name="connsiteY2" fmla="*/ 3143482 h 5452415"/>
              <a:gd name="connsiteX3" fmla="*/ 8474697 w 12905295"/>
              <a:gd name="connsiteY3" fmla="*/ 3294310 h 5452415"/>
              <a:gd name="connsiteX4" fmla="*/ 9879291 w 12905295"/>
              <a:gd name="connsiteY4" fmla="*/ 5424768 h 5452415"/>
              <a:gd name="connsiteX5" fmla="*/ 12905295 w 12905295"/>
              <a:gd name="connsiteY5" fmla="*/ 4312405 h 54524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905295" h="5452415">
                <a:moveTo>
                  <a:pt x="0" y="192892"/>
                </a:moveTo>
                <a:cubicBezTo>
                  <a:pt x="985101" y="8283"/>
                  <a:pt x="1970203" y="-176325"/>
                  <a:pt x="2620652" y="315440"/>
                </a:cubicBezTo>
                <a:cubicBezTo>
                  <a:pt x="3271102" y="807205"/>
                  <a:pt x="2927023" y="2647004"/>
                  <a:pt x="3902697" y="3143482"/>
                </a:cubicBezTo>
                <a:cubicBezTo>
                  <a:pt x="4878371" y="3639960"/>
                  <a:pt x="7478598" y="2914096"/>
                  <a:pt x="8474697" y="3294310"/>
                </a:cubicBezTo>
                <a:cubicBezTo>
                  <a:pt x="9470796" y="3674524"/>
                  <a:pt x="9140858" y="5255085"/>
                  <a:pt x="9879291" y="5424768"/>
                </a:cubicBezTo>
                <a:cubicBezTo>
                  <a:pt x="10617724" y="5594451"/>
                  <a:pt x="11761509" y="4953428"/>
                  <a:pt x="12905295" y="4312405"/>
                </a:cubicBezTo>
              </a:path>
            </a:pathLst>
          </a:cu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Полилиния: фигура 24">
            <a:extLst>
              <a:ext uri="{FF2B5EF4-FFF2-40B4-BE49-F238E27FC236}">
                <a16:creationId xmlns="" xmlns:a16="http://schemas.microsoft.com/office/drawing/2014/main" id="{323876E3-2619-4D01-8250-F61EE7DBFDAA}"/>
              </a:ext>
            </a:extLst>
          </p:cNvPr>
          <p:cNvSpPr/>
          <p:nvPr/>
        </p:nvSpPr>
        <p:spPr>
          <a:xfrm>
            <a:off x="-411637" y="1332685"/>
            <a:ext cx="12905295" cy="5452415"/>
          </a:xfrm>
          <a:custGeom>
            <a:avLst/>
            <a:gdLst>
              <a:gd name="connsiteX0" fmla="*/ 0 w 12905295"/>
              <a:gd name="connsiteY0" fmla="*/ 192892 h 5452415"/>
              <a:gd name="connsiteX1" fmla="*/ 2620652 w 12905295"/>
              <a:gd name="connsiteY1" fmla="*/ 315440 h 5452415"/>
              <a:gd name="connsiteX2" fmla="*/ 3902697 w 12905295"/>
              <a:gd name="connsiteY2" fmla="*/ 3143482 h 5452415"/>
              <a:gd name="connsiteX3" fmla="*/ 8474697 w 12905295"/>
              <a:gd name="connsiteY3" fmla="*/ 3294310 h 5452415"/>
              <a:gd name="connsiteX4" fmla="*/ 9879291 w 12905295"/>
              <a:gd name="connsiteY4" fmla="*/ 5424768 h 5452415"/>
              <a:gd name="connsiteX5" fmla="*/ 12905295 w 12905295"/>
              <a:gd name="connsiteY5" fmla="*/ 4312405 h 54524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905295" h="5452415">
                <a:moveTo>
                  <a:pt x="0" y="192892"/>
                </a:moveTo>
                <a:cubicBezTo>
                  <a:pt x="985101" y="8283"/>
                  <a:pt x="1970203" y="-176325"/>
                  <a:pt x="2620652" y="315440"/>
                </a:cubicBezTo>
                <a:cubicBezTo>
                  <a:pt x="3271102" y="807205"/>
                  <a:pt x="2927023" y="2647004"/>
                  <a:pt x="3902697" y="3143482"/>
                </a:cubicBezTo>
                <a:cubicBezTo>
                  <a:pt x="4878371" y="3639960"/>
                  <a:pt x="7478598" y="2914096"/>
                  <a:pt x="8474697" y="3294310"/>
                </a:cubicBezTo>
                <a:cubicBezTo>
                  <a:pt x="9470796" y="3674524"/>
                  <a:pt x="9140858" y="5255085"/>
                  <a:pt x="9879291" y="5424768"/>
                </a:cubicBezTo>
                <a:cubicBezTo>
                  <a:pt x="10617724" y="5594451"/>
                  <a:pt x="11761509" y="4953428"/>
                  <a:pt x="12905295" y="4312405"/>
                </a:cubicBezTo>
              </a:path>
            </a:pathLst>
          </a:cu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Полилиния: фигура 25">
            <a:extLst>
              <a:ext uri="{FF2B5EF4-FFF2-40B4-BE49-F238E27FC236}">
                <a16:creationId xmlns="" xmlns:a16="http://schemas.microsoft.com/office/drawing/2014/main" id="{86002239-9364-4009-90F5-F0E07CA00308}"/>
              </a:ext>
            </a:extLst>
          </p:cNvPr>
          <p:cNvSpPr/>
          <p:nvPr/>
        </p:nvSpPr>
        <p:spPr>
          <a:xfrm>
            <a:off x="-608029" y="1508181"/>
            <a:ext cx="12905295" cy="5452415"/>
          </a:xfrm>
          <a:custGeom>
            <a:avLst/>
            <a:gdLst>
              <a:gd name="connsiteX0" fmla="*/ 0 w 12905295"/>
              <a:gd name="connsiteY0" fmla="*/ 192892 h 5452415"/>
              <a:gd name="connsiteX1" fmla="*/ 2620652 w 12905295"/>
              <a:gd name="connsiteY1" fmla="*/ 315440 h 5452415"/>
              <a:gd name="connsiteX2" fmla="*/ 3902697 w 12905295"/>
              <a:gd name="connsiteY2" fmla="*/ 3143482 h 5452415"/>
              <a:gd name="connsiteX3" fmla="*/ 8474697 w 12905295"/>
              <a:gd name="connsiteY3" fmla="*/ 3294310 h 5452415"/>
              <a:gd name="connsiteX4" fmla="*/ 9879291 w 12905295"/>
              <a:gd name="connsiteY4" fmla="*/ 5424768 h 5452415"/>
              <a:gd name="connsiteX5" fmla="*/ 12905295 w 12905295"/>
              <a:gd name="connsiteY5" fmla="*/ 4312405 h 54524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905295" h="5452415">
                <a:moveTo>
                  <a:pt x="0" y="192892"/>
                </a:moveTo>
                <a:cubicBezTo>
                  <a:pt x="985101" y="8283"/>
                  <a:pt x="1970203" y="-176325"/>
                  <a:pt x="2620652" y="315440"/>
                </a:cubicBezTo>
                <a:cubicBezTo>
                  <a:pt x="3271102" y="807205"/>
                  <a:pt x="2927023" y="2647004"/>
                  <a:pt x="3902697" y="3143482"/>
                </a:cubicBezTo>
                <a:cubicBezTo>
                  <a:pt x="4878371" y="3639960"/>
                  <a:pt x="7478598" y="2914096"/>
                  <a:pt x="8474697" y="3294310"/>
                </a:cubicBezTo>
                <a:cubicBezTo>
                  <a:pt x="9470796" y="3674524"/>
                  <a:pt x="9140858" y="5255085"/>
                  <a:pt x="9879291" y="5424768"/>
                </a:cubicBezTo>
                <a:cubicBezTo>
                  <a:pt x="10617724" y="5594451"/>
                  <a:pt x="11761509" y="4953428"/>
                  <a:pt x="12905295" y="4312405"/>
                </a:cubicBezTo>
              </a:path>
            </a:pathLst>
          </a:cu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Звезда: 5 точек 12">
            <a:extLst>
              <a:ext uri="{FF2B5EF4-FFF2-40B4-BE49-F238E27FC236}">
                <a16:creationId xmlns="" xmlns:a16="http://schemas.microsoft.com/office/drawing/2014/main" id="{D5B3C901-DC23-4DA1-B106-F57EAD8EF5CB}"/>
              </a:ext>
            </a:extLst>
          </p:cNvPr>
          <p:cNvSpPr/>
          <p:nvPr/>
        </p:nvSpPr>
        <p:spPr>
          <a:xfrm rot="1030130">
            <a:off x="4507586" y="2179396"/>
            <a:ext cx="848682" cy="787134"/>
          </a:xfrm>
          <a:prstGeom prst="star5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26" name="Picture 2" descr="C:\Users\учитель\Desktop\МОУ СШ № 27 Проект 27 Кадр\фото\помещение студии после проекта 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48981" y="1331844"/>
            <a:ext cx="4739246" cy="2694590"/>
          </a:xfrm>
          <a:prstGeom prst="rect">
            <a:avLst/>
          </a:prstGeom>
          <a:noFill/>
        </p:spPr>
      </p:pic>
      <p:pic>
        <p:nvPicPr>
          <p:cNvPr id="1027" name="Picture 3" descr="C:\Users\учитель\Desktop\МОУ СШ № 27 Проект 27 Кадр\фото\помещение студии после проекта 2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300875" y="2445026"/>
            <a:ext cx="6509285" cy="365759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31997539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E01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Овал 8">
            <a:extLst>
              <a:ext uri="{FF2B5EF4-FFF2-40B4-BE49-F238E27FC236}">
                <a16:creationId xmlns="" xmlns:a16="http://schemas.microsoft.com/office/drawing/2014/main" id="{C8CDD582-2CB5-42C7-AF3C-E7A947C16A03}"/>
              </a:ext>
            </a:extLst>
          </p:cNvPr>
          <p:cNvSpPr/>
          <p:nvPr/>
        </p:nvSpPr>
        <p:spPr>
          <a:xfrm>
            <a:off x="5496850" y="2387875"/>
            <a:ext cx="1302660" cy="1269541"/>
          </a:xfrm>
          <a:prstGeom prst="ellipse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" name="Полилиния: фигура 9">
            <a:extLst>
              <a:ext uri="{FF2B5EF4-FFF2-40B4-BE49-F238E27FC236}">
                <a16:creationId xmlns="" xmlns:a16="http://schemas.microsoft.com/office/drawing/2014/main" id="{5D866B05-0708-4E3D-8234-6210636B77DA}"/>
              </a:ext>
            </a:extLst>
          </p:cNvPr>
          <p:cNvSpPr/>
          <p:nvPr/>
        </p:nvSpPr>
        <p:spPr>
          <a:xfrm>
            <a:off x="4982308" y="1934308"/>
            <a:ext cx="4865077" cy="5334000"/>
          </a:xfrm>
          <a:custGeom>
            <a:avLst/>
            <a:gdLst>
              <a:gd name="connsiteX0" fmla="*/ 996461 w 4865077"/>
              <a:gd name="connsiteY0" fmla="*/ 5275384 h 5334000"/>
              <a:gd name="connsiteX1" fmla="*/ 1043354 w 4865077"/>
              <a:gd name="connsiteY1" fmla="*/ 4220307 h 5334000"/>
              <a:gd name="connsiteX2" fmla="*/ 410307 w 4865077"/>
              <a:gd name="connsiteY2" fmla="*/ 4138246 h 5334000"/>
              <a:gd name="connsiteX3" fmla="*/ 504092 w 4865077"/>
              <a:gd name="connsiteY3" fmla="*/ 3575538 h 5334000"/>
              <a:gd name="connsiteX4" fmla="*/ 0 w 4865077"/>
              <a:gd name="connsiteY4" fmla="*/ 2590800 h 5334000"/>
              <a:gd name="connsiteX5" fmla="*/ 1078523 w 4865077"/>
              <a:gd name="connsiteY5" fmla="*/ 1078523 h 5334000"/>
              <a:gd name="connsiteX6" fmla="*/ 1699846 w 4865077"/>
              <a:gd name="connsiteY6" fmla="*/ 1019907 h 5334000"/>
              <a:gd name="connsiteX7" fmla="*/ 1828800 w 4865077"/>
              <a:gd name="connsiteY7" fmla="*/ 726830 h 5334000"/>
              <a:gd name="connsiteX8" fmla="*/ 1441938 w 4865077"/>
              <a:gd name="connsiteY8" fmla="*/ 433754 h 5334000"/>
              <a:gd name="connsiteX9" fmla="*/ 1793630 w 4865077"/>
              <a:gd name="connsiteY9" fmla="*/ 11723 h 5334000"/>
              <a:gd name="connsiteX10" fmla="*/ 2063261 w 4865077"/>
              <a:gd name="connsiteY10" fmla="*/ 222738 h 5334000"/>
              <a:gd name="connsiteX11" fmla="*/ 2555630 w 4865077"/>
              <a:gd name="connsiteY11" fmla="*/ 0 h 5334000"/>
              <a:gd name="connsiteX12" fmla="*/ 3176954 w 4865077"/>
              <a:gd name="connsiteY12" fmla="*/ 175846 h 5334000"/>
              <a:gd name="connsiteX13" fmla="*/ 3294184 w 4865077"/>
              <a:gd name="connsiteY13" fmla="*/ 433754 h 5334000"/>
              <a:gd name="connsiteX14" fmla="*/ 3774830 w 4865077"/>
              <a:gd name="connsiteY14" fmla="*/ 410307 h 5334000"/>
              <a:gd name="connsiteX15" fmla="*/ 3845169 w 4865077"/>
              <a:gd name="connsiteY15" fmla="*/ 762000 h 5334000"/>
              <a:gd name="connsiteX16" fmla="*/ 3411415 w 4865077"/>
              <a:gd name="connsiteY16" fmla="*/ 949569 h 5334000"/>
              <a:gd name="connsiteX17" fmla="*/ 3528646 w 4865077"/>
              <a:gd name="connsiteY17" fmla="*/ 1195754 h 5334000"/>
              <a:gd name="connsiteX18" fmla="*/ 3856892 w 4865077"/>
              <a:gd name="connsiteY18" fmla="*/ 1219200 h 5334000"/>
              <a:gd name="connsiteX19" fmla="*/ 4865077 w 4865077"/>
              <a:gd name="connsiteY19" fmla="*/ 2743200 h 5334000"/>
              <a:gd name="connsiteX20" fmla="*/ 4783015 w 4865077"/>
              <a:gd name="connsiteY20" fmla="*/ 3165230 h 5334000"/>
              <a:gd name="connsiteX21" fmla="*/ 4314092 w 4865077"/>
              <a:gd name="connsiteY21" fmla="*/ 4290646 h 5334000"/>
              <a:gd name="connsiteX22" fmla="*/ 3786554 w 4865077"/>
              <a:gd name="connsiteY22" fmla="*/ 4595446 h 5334000"/>
              <a:gd name="connsiteX23" fmla="*/ 3716215 w 4865077"/>
              <a:gd name="connsiteY23" fmla="*/ 5334000 h 533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4865077" h="5334000">
                <a:moveTo>
                  <a:pt x="996461" y="5275384"/>
                </a:moveTo>
                <a:lnTo>
                  <a:pt x="1043354" y="4220307"/>
                </a:lnTo>
                <a:lnTo>
                  <a:pt x="410307" y="4138246"/>
                </a:lnTo>
                <a:lnTo>
                  <a:pt x="504092" y="3575538"/>
                </a:lnTo>
                <a:lnTo>
                  <a:pt x="0" y="2590800"/>
                </a:lnTo>
                <a:lnTo>
                  <a:pt x="1078523" y="1078523"/>
                </a:lnTo>
                <a:lnTo>
                  <a:pt x="1699846" y="1019907"/>
                </a:lnTo>
                <a:lnTo>
                  <a:pt x="1828800" y="726830"/>
                </a:lnTo>
                <a:lnTo>
                  <a:pt x="1441938" y="433754"/>
                </a:lnTo>
                <a:lnTo>
                  <a:pt x="1793630" y="11723"/>
                </a:lnTo>
                <a:lnTo>
                  <a:pt x="2063261" y="222738"/>
                </a:lnTo>
                <a:lnTo>
                  <a:pt x="2555630" y="0"/>
                </a:lnTo>
                <a:lnTo>
                  <a:pt x="3176954" y="175846"/>
                </a:lnTo>
                <a:lnTo>
                  <a:pt x="3294184" y="433754"/>
                </a:lnTo>
                <a:lnTo>
                  <a:pt x="3774830" y="410307"/>
                </a:lnTo>
                <a:lnTo>
                  <a:pt x="3845169" y="762000"/>
                </a:lnTo>
                <a:lnTo>
                  <a:pt x="3411415" y="949569"/>
                </a:lnTo>
                <a:lnTo>
                  <a:pt x="3528646" y="1195754"/>
                </a:lnTo>
                <a:lnTo>
                  <a:pt x="3856892" y="1219200"/>
                </a:lnTo>
                <a:lnTo>
                  <a:pt x="4865077" y="2743200"/>
                </a:lnTo>
                <a:lnTo>
                  <a:pt x="4783015" y="3165230"/>
                </a:lnTo>
                <a:lnTo>
                  <a:pt x="4314092" y="4290646"/>
                </a:lnTo>
                <a:lnTo>
                  <a:pt x="3786554" y="4595446"/>
                </a:lnTo>
                <a:lnTo>
                  <a:pt x="3716215" y="5334000"/>
                </a:lnTo>
              </a:path>
            </a:pathLst>
          </a:custGeom>
          <a:solidFill>
            <a:srgbClr val="D33DA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1" name="Рисунок 30">
            <a:extLst>
              <a:ext uri="{FF2B5EF4-FFF2-40B4-BE49-F238E27FC236}">
                <a16:creationId xmlns="" xmlns:a16="http://schemas.microsoft.com/office/drawing/2014/main" id="{5AF452DD-DC4C-4A9F-8F7E-D98D98A9BC5A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-2317" t="-13495" r="28956" b="13495"/>
          <a:stretch/>
        </p:blipFill>
        <p:spPr>
          <a:xfrm rot="19948442">
            <a:off x="7719383" y="4108879"/>
            <a:ext cx="3237474" cy="2944990"/>
          </a:xfrm>
          <a:prstGeom prst="rect">
            <a:avLst/>
          </a:prstGeom>
        </p:spPr>
      </p:pic>
      <p:sp>
        <p:nvSpPr>
          <p:cNvPr id="2" name="Прямоугольник: скругленные углы 1">
            <a:extLst>
              <a:ext uri="{FF2B5EF4-FFF2-40B4-BE49-F238E27FC236}">
                <a16:creationId xmlns="" xmlns:a16="http://schemas.microsoft.com/office/drawing/2014/main" id="{47FB72CF-D68B-470A-9CD0-DAD5529759BA}"/>
              </a:ext>
            </a:extLst>
          </p:cNvPr>
          <p:cNvSpPr/>
          <p:nvPr/>
        </p:nvSpPr>
        <p:spPr>
          <a:xfrm>
            <a:off x="179109" y="136689"/>
            <a:ext cx="11840066" cy="6584622"/>
          </a:xfrm>
          <a:prstGeom prst="roundRect">
            <a:avLst/>
          </a:prstGeom>
          <a:noFill/>
          <a:ln w="88900" cmpd="sng">
            <a:solidFill>
              <a:srgbClr val="D33DA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TextBox 13">
            <a:extLst>
              <a:ext uri="{FF2B5EF4-FFF2-40B4-BE49-F238E27FC236}">
                <a16:creationId xmlns="" xmlns:a16="http://schemas.microsoft.com/office/drawing/2014/main" id="{7C5E03DD-9EA3-46EB-8DE6-745D329D65AA}"/>
              </a:ext>
            </a:extLst>
          </p:cNvPr>
          <p:cNvSpPr txBox="1"/>
          <p:nvPr/>
        </p:nvSpPr>
        <p:spPr>
          <a:xfrm flipH="1">
            <a:off x="1838757" y="2913831"/>
            <a:ext cx="5566877" cy="923330"/>
          </a:xfrm>
          <a:prstGeom prst="rect">
            <a:avLst/>
          </a:prstGeom>
          <a:solidFill>
            <a:srgbClr val="0E0145">
              <a:alpha val="0"/>
            </a:srgbClr>
          </a:solidFill>
        </p:spPr>
        <p:txBody>
          <a:bodyPr wrap="square" rtlCol="0">
            <a:spAutoFit/>
          </a:bodyPr>
          <a:lstStyle/>
          <a:p>
            <a:endParaRPr lang="ru-RU" sz="5400" dirty="0">
              <a:ln>
                <a:solidFill>
                  <a:srgbClr val="0E0145"/>
                </a:solidFill>
              </a:ln>
              <a:solidFill>
                <a:srgbClr val="D33DA1"/>
              </a:solidFill>
              <a:latin typeface="Arial Black" panose="020B0A04020102020204" pitchFamily="34" charset="0"/>
            </a:endParaRPr>
          </a:p>
        </p:txBody>
      </p:sp>
      <p:sp>
        <p:nvSpPr>
          <p:cNvPr id="39" name="Стрелка: вниз 38">
            <a:extLst>
              <a:ext uri="{FF2B5EF4-FFF2-40B4-BE49-F238E27FC236}">
                <a16:creationId xmlns="" xmlns:a16="http://schemas.microsoft.com/office/drawing/2014/main" id="{458B9B6A-5A42-4A68-81E4-BD00E57B6F92}"/>
              </a:ext>
            </a:extLst>
          </p:cNvPr>
          <p:cNvSpPr/>
          <p:nvPr/>
        </p:nvSpPr>
        <p:spPr>
          <a:xfrm>
            <a:off x="11217652" y="1529480"/>
            <a:ext cx="631596" cy="1234912"/>
          </a:xfrm>
          <a:prstGeom prst="downArrow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2" name="Полилиния: фигура 41">
            <a:extLst>
              <a:ext uri="{FF2B5EF4-FFF2-40B4-BE49-F238E27FC236}">
                <a16:creationId xmlns="" xmlns:a16="http://schemas.microsoft.com/office/drawing/2014/main" id="{9AFC58EA-2726-404C-A7FD-32BFC2978364}"/>
              </a:ext>
            </a:extLst>
          </p:cNvPr>
          <p:cNvSpPr/>
          <p:nvPr/>
        </p:nvSpPr>
        <p:spPr>
          <a:xfrm rot="11703190">
            <a:off x="1361139" y="2107448"/>
            <a:ext cx="2854697" cy="1445261"/>
          </a:xfrm>
          <a:custGeom>
            <a:avLst/>
            <a:gdLst>
              <a:gd name="connsiteX0" fmla="*/ 0 w 2687070"/>
              <a:gd name="connsiteY0" fmla="*/ 822745 h 1138869"/>
              <a:gd name="connsiteX1" fmla="*/ 744717 w 2687070"/>
              <a:gd name="connsiteY1" fmla="*/ 822745 h 1138869"/>
              <a:gd name="connsiteX2" fmla="*/ 1696825 w 2687070"/>
              <a:gd name="connsiteY2" fmla="*/ 2613 h 1138869"/>
              <a:gd name="connsiteX3" fmla="*/ 1630837 w 2687070"/>
              <a:gd name="connsiteY3" fmla="*/ 1133829 h 1138869"/>
              <a:gd name="connsiteX4" fmla="*/ 2611225 w 2687070"/>
              <a:gd name="connsiteY4" fmla="*/ 445673 h 1138869"/>
              <a:gd name="connsiteX5" fmla="*/ 2620651 w 2687070"/>
              <a:gd name="connsiteY5" fmla="*/ 445673 h 1138869"/>
              <a:gd name="connsiteX6" fmla="*/ 2620651 w 2687070"/>
              <a:gd name="connsiteY6" fmla="*/ 445673 h 1138869"/>
              <a:gd name="connsiteX7" fmla="*/ 2620651 w 2687070"/>
              <a:gd name="connsiteY7" fmla="*/ 445673 h 11388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687070" h="1138869">
                <a:moveTo>
                  <a:pt x="0" y="822745"/>
                </a:moveTo>
                <a:cubicBezTo>
                  <a:pt x="230956" y="891089"/>
                  <a:pt x="461913" y="959434"/>
                  <a:pt x="744717" y="822745"/>
                </a:cubicBezTo>
                <a:cubicBezTo>
                  <a:pt x="1027521" y="686056"/>
                  <a:pt x="1549138" y="-49234"/>
                  <a:pt x="1696825" y="2613"/>
                </a:cubicBezTo>
                <a:cubicBezTo>
                  <a:pt x="1844512" y="54460"/>
                  <a:pt x="1478437" y="1059986"/>
                  <a:pt x="1630837" y="1133829"/>
                </a:cubicBezTo>
                <a:cubicBezTo>
                  <a:pt x="1783237" y="1207672"/>
                  <a:pt x="2611225" y="445673"/>
                  <a:pt x="2611225" y="445673"/>
                </a:cubicBezTo>
                <a:cubicBezTo>
                  <a:pt x="2776194" y="330980"/>
                  <a:pt x="2620651" y="445673"/>
                  <a:pt x="2620651" y="445673"/>
                </a:cubicBezTo>
                <a:lnTo>
                  <a:pt x="2620651" y="445673"/>
                </a:lnTo>
                <a:lnTo>
                  <a:pt x="2620651" y="445673"/>
                </a:lnTo>
              </a:path>
            </a:pathLst>
          </a:custGeom>
          <a:noFill/>
          <a:ln w="381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7" name="Прямая соединительная линия 16">
            <a:extLst>
              <a:ext uri="{FF2B5EF4-FFF2-40B4-BE49-F238E27FC236}">
                <a16:creationId xmlns="" xmlns:a16="http://schemas.microsoft.com/office/drawing/2014/main" id="{F868E718-DED7-4919-8EBC-F605F5478330}"/>
              </a:ext>
            </a:extLst>
          </p:cNvPr>
          <p:cNvCxnSpPr/>
          <p:nvPr/>
        </p:nvCxnSpPr>
        <p:spPr>
          <a:xfrm flipH="1">
            <a:off x="8947758" y="3295703"/>
            <a:ext cx="782424" cy="1043298"/>
          </a:xfrm>
          <a:prstGeom prst="line">
            <a:avLst/>
          </a:prstGeom>
          <a:ln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единительная линия 18">
            <a:extLst>
              <a:ext uri="{FF2B5EF4-FFF2-40B4-BE49-F238E27FC236}">
                <a16:creationId xmlns="" xmlns:a16="http://schemas.microsoft.com/office/drawing/2014/main" id="{0AF87767-7E94-44CD-A849-2F589B81D849}"/>
              </a:ext>
            </a:extLst>
          </p:cNvPr>
          <p:cNvCxnSpPr/>
          <p:nvPr/>
        </p:nvCxnSpPr>
        <p:spPr>
          <a:xfrm flipV="1">
            <a:off x="9008891" y="3399138"/>
            <a:ext cx="744718" cy="1043298"/>
          </a:xfrm>
          <a:prstGeom prst="line">
            <a:avLst/>
          </a:prstGeom>
          <a:ln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единительная линия 20">
            <a:extLst>
              <a:ext uri="{FF2B5EF4-FFF2-40B4-BE49-F238E27FC236}">
                <a16:creationId xmlns="" xmlns:a16="http://schemas.microsoft.com/office/drawing/2014/main" id="{5D0BBF59-3BD2-4417-A5C4-BD8F400DB2B6}"/>
              </a:ext>
            </a:extLst>
          </p:cNvPr>
          <p:cNvCxnSpPr/>
          <p:nvPr/>
        </p:nvCxnSpPr>
        <p:spPr>
          <a:xfrm flipV="1">
            <a:off x="9274900" y="3474015"/>
            <a:ext cx="794154" cy="1146993"/>
          </a:xfrm>
          <a:prstGeom prst="line">
            <a:avLst/>
          </a:prstGeom>
          <a:ln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единительная линия 22">
            <a:extLst>
              <a:ext uri="{FF2B5EF4-FFF2-40B4-BE49-F238E27FC236}">
                <a16:creationId xmlns="" xmlns:a16="http://schemas.microsoft.com/office/drawing/2014/main" id="{84BD0AB0-3808-43CA-BB52-A5DC1BD5E940}"/>
              </a:ext>
            </a:extLst>
          </p:cNvPr>
          <p:cNvCxnSpPr/>
          <p:nvPr/>
        </p:nvCxnSpPr>
        <p:spPr>
          <a:xfrm flipV="1">
            <a:off x="9138621" y="3429000"/>
            <a:ext cx="729426" cy="1055802"/>
          </a:xfrm>
          <a:prstGeom prst="line">
            <a:avLst/>
          </a:prstGeom>
          <a:ln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единительная линия 26">
            <a:extLst>
              <a:ext uri="{FF2B5EF4-FFF2-40B4-BE49-F238E27FC236}">
                <a16:creationId xmlns="" xmlns:a16="http://schemas.microsoft.com/office/drawing/2014/main" id="{A7FF0DC3-38C2-4037-8BB4-650A03E16F27}"/>
              </a:ext>
            </a:extLst>
          </p:cNvPr>
          <p:cNvCxnSpPr/>
          <p:nvPr/>
        </p:nvCxnSpPr>
        <p:spPr>
          <a:xfrm flipV="1">
            <a:off x="9225491" y="3450208"/>
            <a:ext cx="728919" cy="1090124"/>
          </a:xfrm>
          <a:prstGeom prst="line">
            <a:avLst/>
          </a:prstGeom>
          <a:ln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8" name="Рисунок 37">
            <a:extLst>
              <a:ext uri="{FF2B5EF4-FFF2-40B4-BE49-F238E27FC236}">
                <a16:creationId xmlns="" xmlns:a16="http://schemas.microsoft.com/office/drawing/2014/main" id="{E970548E-4945-4446-BAE8-544D28333CB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-1760" t="-1" r="5482" b="14668"/>
          <a:stretch/>
        </p:blipFill>
        <p:spPr>
          <a:xfrm rot="2090666">
            <a:off x="-1732981" y="4072122"/>
            <a:ext cx="3950126" cy="3501061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C06BF9B7-919E-423D-A8C9-E50E2CC2F216}"/>
              </a:ext>
            </a:extLst>
          </p:cNvPr>
          <p:cNvSpPr txBox="1"/>
          <p:nvPr/>
        </p:nvSpPr>
        <p:spPr>
          <a:xfrm>
            <a:off x="1056854" y="921995"/>
            <a:ext cx="1067794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dirty="0">
                <a:solidFill>
                  <a:srgbClr val="D33DA1"/>
                </a:solidFill>
                <a:latin typeface="Arial Black" panose="020B0A04020102020204" pitchFamily="34" charset="0"/>
              </a:rPr>
              <a:t>СПАСИБО ЗА ВНИМАНИЕ!</a:t>
            </a:r>
          </a:p>
          <a:p>
            <a:endParaRPr lang="ru-RU" sz="3600" dirty="0">
              <a:solidFill>
                <a:srgbClr val="D33DA1"/>
              </a:solidFill>
              <a:latin typeface="Arial Black" panose="020B0A04020102020204" pitchFamily="34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="" xmlns:a16="http://schemas.microsoft.com/office/drawing/2014/main" id="{2103FBF8-DFB5-46E6-91B5-F352F1FE44CC}"/>
              </a:ext>
            </a:extLst>
          </p:cNvPr>
          <p:cNvSpPr txBox="1"/>
          <p:nvPr/>
        </p:nvSpPr>
        <p:spPr>
          <a:xfrm>
            <a:off x="1693481" y="3868797"/>
            <a:ext cx="5729257" cy="333040"/>
          </a:xfrm>
          <a:prstGeom prst="rect">
            <a:avLst/>
          </a:prstGeom>
          <a:solidFill>
            <a:srgbClr val="FFFF00">
              <a:alpha val="0"/>
            </a:srgbClr>
          </a:solidFill>
        </p:spPr>
        <p:txBody>
          <a:bodyPr wrap="square">
            <a:spAutoFit/>
          </a:bodyPr>
          <a:lstStyle/>
          <a:p>
            <a:pPr lvl="0">
              <a:lnSpc>
                <a:spcPts val="18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endParaRPr lang="ru-RU" sz="2000" b="1" dirty="0">
              <a:solidFill>
                <a:srgbClr val="FFFF00"/>
              </a:solidFill>
              <a:effectLst/>
              <a:latin typeface="Arial Black" panose="020B0A040201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0" name="Рисунок 19">
            <a:extLst>
              <a:ext uri="{FF2B5EF4-FFF2-40B4-BE49-F238E27FC236}">
                <a16:creationId xmlns="" xmlns:a16="http://schemas.microsoft.com/office/drawing/2014/main" id="{F33CF64E-4498-490C-8E1B-84139F8C131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787482" y="3184629"/>
            <a:ext cx="3052848" cy="4580418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="" xmlns:a16="http://schemas.microsoft.com/office/drawing/2014/main" id="{56AE254B-07E8-4612-8ADB-AA4BA579229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756564" y="1754563"/>
            <a:ext cx="5559667" cy="84557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0517905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Другая 1">
      <a:dk1>
        <a:sysClr val="windowText" lastClr="000000"/>
      </a:dk1>
      <a:lt1>
        <a:sysClr val="window" lastClr="FFFFFF"/>
      </a:lt1>
      <a:dk2>
        <a:srgbClr val="632E62"/>
      </a:dk2>
      <a:lt2>
        <a:srgbClr val="EAE5EB"/>
      </a:lt2>
      <a:accent1>
        <a:srgbClr val="92278F"/>
      </a:accent1>
      <a:accent2>
        <a:srgbClr val="9B57D3"/>
      </a:accent2>
      <a:accent3>
        <a:srgbClr val="755DD9"/>
      </a:accent3>
      <a:accent4>
        <a:srgbClr val="463F90"/>
      </a:accent4>
      <a:accent5>
        <a:srgbClr val="45A5ED"/>
      </a:accent5>
      <a:accent6>
        <a:srgbClr val="5982DB"/>
      </a:accent6>
      <a:hlink>
        <a:srgbClr val="0066FF"/>
      </a:hlink>
      <a:folHlink>
        <a:srgbClr val="666699"/>
      </a:folHlink>
    </a:clrScheme>
    <a:fontScheme name="Тема 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1697</TotalTime>
  <Words>68</Words>
  <Application>Microsoft Office PowerPoint</Application>
  <PresentationFormat>Произвольный</PresentationFormat>
  <Paragraphs>22</Paragraphs>
  <Slides>9</Slides>
  <Notes>4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Office Theme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Дарья</dc:creator>
  <cp:lastModifiedBy>учитель</cp:lastModifiedBy>
  <cp:revision>77</cp:revision>
  <dcterms:created xsi:type="dcterms:W3CDTF">2024-04-21T11:31:27Z</dcterms:created>
  <dcterms:modified xsi:type="dcterms:W3CDTF">2025-04-30T10:39:16Z</dcterms:modified>
</cp:coreProperties>
</file>